
<file path=[Content_Types].xml><?xml version="1.0" encoding="utf-8"?>
<Types xmlns="http://schemas.openxmlformats.org/package/2006/content-types">
  <Default Extension="png" ContentType="image/png"/>
  <Default Extension="svg" ContentType="image/svg+xml"/>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7" r:id="rId2"/>
  </p:sldMasterIdLst>
  <p:notesMasterIdLst>
    <p:notesMasterId r:id="rId22"/>
  </p:notesMasterIdLst>
  <p:sldIdLst>
    <p:sldId id="262" r:id="rId3"/>
    <p:sldId id="264" r:id="rId4"/>
    <p:sldId id="267" r:id="rId5"/>
    <p:sldId id="268" r:id="rId6"/>
    <p:sldId id="279" r:id="rId7"/>
    <p:sldId id="271" r:id="rId8"/>
    <p:sldId id="276" r:id="rId9"/>
    <p:sldId id="273" r:id="rId10"/>
    <p:sldId id="274" r:id="rId11"/>
    <p:sldId id="275" r:id="rId12"/>
    <p:sldId id="272" r:id="rId13"/>
    <p:sldId id="277" r:id="rId14"/>
    <p:sldId id="278" r:id="rId15"/>
    <p:sldId id="280" r:id="rId16"/>
    <p:sldId id="269" r:id="rId17"/>
    <p:sldId id="281" r:id="rId18"/>
    <p:sldId id="265" r:id="rId19"/>
    <p:sldId id="270" r:id="rId20"/>
    <p:sldId id="263"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6FF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4" d="100"/>
          <a:sy n="64" d="100"/>
        </p:scale>
        <p:origin x="748" y="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tableStyles" Target="tableStyle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5DF2C8C-9BDF-406F-9DBC-B370F181FFB9}" type="datetimeFigureOut">
              <a:rPr lang="en-US" smtClean="0"/>
              <a:t>4/28/2020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90F3157-D7B9-461B-8D67-E45A4CC6A823}" type="slidenum">
              <a:rPr lang="en-US" smtClean="0"/>
              <a:t>‹#›</a:t>
            </a:fld>
            <a:endParaRPr lang="en-US"/>
          </a:p>
        </p:txBody>
      </p:sp>
    </p:spTree>
    <p:extLst>
      <p:ext uri="{BB962C8B-B14F-4D97-AF65-F5344CB8AC3E}">
        <p14:creationId xmlns:p14="http://schemas.microsoft.com/office/powerpoint/2010/main" val="1779752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www.zoranz.net/Publications/zivkovic2004ICPR.pdf"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arxiv.org/search/cs?searchtype=author&amp;query=Schroff%2C+F" TargetMode="External"/><Relationship Id="rId2" Type="http://schemas.openxmlformats.org/officeDocument/2006/relationships/slide" Target="../slides/slide11.xml"/><Relationship Id="rId1" Type="http://schemas.openxmlformats.org/officeDocument/2006/relationships/notesMaster" Target="../notesMasters/notesMaster1.xml"/><Relationship Id="rId6" Type="http://schemas.openxmlformats.org/officeDocument/2006/relationships/hyperlink" Target="https://arxiv.org/abs/1503.03832v1" TargetMode="External"/><Relationship Id="rId5" Type="http://schemas.openxmlformats.org/officeDocument/2006/relationships/hyperlink" Target="https://arxiv.org/search/cs?searchtype=author&amp;query=Philbin%2C+J" TargetMode="External"/><Relationship Id="rId4" Type="http://schemas.openxmlformats.org/officeDocument/2006/relationships/hyperlink" Target="https://arxiv.org/search/cs?searchtype=author&amp;query=Kalenichenko%2C+D"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sz="1200" b="0" i="0" kern="1200" dirty="0">
                <a:solidFill>
                  <a:schemeClr val="tx1"/>
                </a:solidFill>
                <a:effectLst/>
                <a:latin typeface="+mn-lt"/>
                <a:ea typeface="+mn-ea"/>
                <a:cs typeface="+mn-cs"/>
              </a:rPr>
              <a:t>Overview: Detect movement in webcam video through the Background Subtraction method. Any detected movement will be display in white against a black background.</a:t>
            </a:r>
          </a:p>
          <a:p>
            <a:endParaRPr lang="en-SG" sz="1200" b="0" i="0" kern="1200" dirty="0">
              <a:solidFill>
                <a:schemeClr val="tx1"/>
              </a:solidFill>
              <a:effectLst/>
              <a:latin typeface="+mn-lt"/>
              <a:ea typeface="+mn-ea"/>
              <a:cs typeface="+mn-cs"/>
            </a:endParaRPr>
          </a:p>
          <a:p>
            <a:r>
              <a:rPr lang="en-SG" sz="1200" b="0" i="0" kern="1200" dirty="0">
                <a:solidFill>
                  <a:schemeClr val="tx1"/>
                </a:solidFill>
                <a:effectLst/>
                <a:latin typeface="+mn-lt"/>
                <a:ea typeface="+mn-ea"/>
                <a:cs typeface="+mn-cs"/>
              </a:rPr>
              <a:t>Background Initialization – compute an initial model of the background</a:t>
            </a:r>
          </a:p>
          <a:p>
            <a:pPr marL="228600" indent="-228600">
              <a:buAutoNum type="arabicPeriod"/>
            </a:pPr>
            <a:r>
              <a:rPr lang="en-SG" sz="1200" b="0" i="0" kern="1200" dirty="0">
                <a:solidFill>
                  <a:schemeClr val="tx1"/>
                </a:solidFill>
                <a:effectLst/>
                <a:latin typeface="+mn-lt"/>
                <a:ea typeface="+mn-ea"/>
                <a:cs typeface="+mn-cs"/>
              </a:rPr>
              <a:t>Generate the foreground mask using the cv::</a:t>
            </a:r>
            <a:r>
              <a:rPr lang="en-SG" sz="1200" b="0" i="0" kern="1200" dirty="0" err="1">
                <a:solidFill>
                  <a:schemeClr val="tx1"/>
                </a:solidFill>
                <a:effectLst/>
                <a:latin typeface="+mn-lt"/>
                <a:ea typeface="+mn-ea"/>
                <a:cs typeface="+mn-cs"/>
              </a:rPr>
              <a:t>BackgroundSubtractor</a:t>
            </a:r>
            <a:r>
              <a:rPr lang="en-SG" sz="1200" b="0" i="0" kern="1200" dirty="0">
                <a:solidFill>
                  <a:schemeClr val="tx1"/>
                </a:solidFill>
                <a:effectLst/>
                <a:latin typeface="+mn-lt"/>
                <a:ea typeface="+mn-ea"/>
                <a:cs typeface="+mn-cs"/>
              </a:rPr>
              <a:t> object </a:t>
            </a:r>
          </a:p>
          <a:p>
            <a:pPr marL="228600" indent="-228600">
              <a:buAutoNum type="arabicPeriod"/>
            </a:pPr>
            <a:r>
              <a:rPr lang="en-SG" sz="1200" b="0" i="0" kern="1200" dirty="0">
                <a:solidFill>
                  <a:schemeClr val="tx1"/>
                </a:solidFill>
                <a:effectLst/>
                <a:latin typeface="+mn-lt"/>
                <a:ea typeface="+mn-ea"/>
                <a:cs typeface="+mn-cs"/>
              </a:rPr>
              <a:t>Read the video stream images sequence using the cv::</a:t>
            </a:r>
            <a:r>
              <a:rPr lang="en-SG" sz="1200" b="0" i="0" kern="1200" dirty="0" err="1">
                <a:solidFill>
                  <a:schemeClr val="tx1"/>
                </a:solidFill>
                <a:effectLst/>
                <a:latin typeface="+mn-lt"/>
                <a:ea typeface="+mn-ea"/>
                <a:cs typeface="+mn-cs"/>
              </a:rPr>
              <a:t>VideoCapture</a:t>
            </a:r>
            <a:endParaRPr lang="en-SG" sz="1200" b="0" i="0" kern="1200" dirty="0">
              <a:solidFill>
                <a:schemeClr val="tx1"/>
              </a:solidFill>
              <a:effectLst/>
              <a:latin typeface="+mn-lt"/>
              <a:ea typeface="+mn-ea"/>
              <a:cs typeface="+mn-cs"/>
            </a:endParaRPr>
          </a:p>
          <a:p>
            <a:pPr marL="228600" indent="-228600">
              <a:buAutoNum type="arabicPeriod"/>
            </a:pPr>
            <a:endParaRPr lang="en-SG" sz="1200" b="0" i="0" kern="1200" dirty="0">
              <a:solidFill>
                <a:schemeClr val="tx1"/>
              </a:solidFill>
              <a:effectLst/>
              <a:latin typeface="+mn-lt"/>
              <a:ea typeface="+mn-ea"/>
              <a:cs typeface="+mn-cs"/>
            </a:endParaRPr>
          </a:p>
          <a:p>
            <a:r>
              <a:rPr lang="en-SG" sz="1200" b="0" i="0" kern="1200" dirty="0">
                <a:solidFill>
                  <a:schemeClr val="tx1"/>
                </a:solidFill>
                <a:effectLst/>
                <a:latin typeface="+mn-lt"/>
                <a:ea typeface="+mn-ea"/>
                <a:cs typeface="+mn-cs"/>
              </a:rPr>
              <a:t>Background Update – update model in order to adapt to possible changes in the scene</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SG" sz="1200" b="0" i="0" kern="1200" dirty="0">
                <a:solidFill>
                  <a:schemeClr val="tx1"/>
                </a:solidFill>
                <a:effectLst/>
                <a:latin typeface="+mn-lt"/>
                <a:ea typeface="+mn-ea"/>
                <a:cs typeface="+mn-cs"/>
              </a:rPr>
              <a:t>Each frame currently calculate the foreground mask and updating the background</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SG" sz="1200" b="0" i="0" kern="1200" dirty="0">
                <a:solidFill>
                  <a:schemeClr val="tx1"/>
                </a:solidFill>
                <a:effectLst/>
                <a:latin typeface="+mn-lt"/>
                <a:ea typeface="+mn-ea"/>
                <a:cs typeface="+mn-cs"/>
              </a:rPr>
              <a:t>Results of the updated video stream is displayed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SG"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SG" sz="1200" b="0" i="0" kern="1200" dirty="0">
                <a:solidFill>
                  <a:schemeClr val="tx1"/>
                </a:solidFill>
                <a:effectLst/>
                <a:latin typeface="+mn-lt"/>
                <a:ea typeface="+mn-ea"/>
                <a:cs typeface="+mn-cs"/>
              </a:rPr>
              <a:t>Model = Gaussian mixture model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SG"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SG" sz="1200" b="0" i="0" kern="1200" dirty="0">
                <a:solidFill>
                  <a:schemeClr val="tx1"/>
                </a:solidFill>
                <a:effectLst/>
                <a:latin typeface="+mn-lt"/>
                <a:ea typeface="+mn-ea"/>
                <a:cs typeface="+mn-cs"/>
              </a:rPr>
              <a:t>Reference: </a:t>
            </a:r>
            <a:r>
              <a:rPr lang="en-SG" sz="1200" b="0" i="0" kern="1200" dirty="0" err="1">
                <a:solidFill>
                  <a:schemeClr val="tx1"/>
                </a:solidFill>
                <a:effectLst/>
                <a:latin typeface="+mn-lt"/>
                <a:ea typeface="+mn-ea"/>
                <a:cs typeface="+mn-cs"/>
              </a:rPr>
              <a:t>Z.Zivkovic</a:t>
            </a:r>
            <a:r>
              <a:rPr lang="en-SG" sz="1200" b="0" i="0" kern="1200" dirty="0">
                <a:solidFill>
                  <a:schemeClr val="tx1"/>
                </a:solidFill>
                <a:effectLst/>
                <a:latin typeface="+mn-lt"/>
                <a:ea typeface="+mn-ea"/>
                <a:cs typeface="+mn-cs"/>
              </a:rPr>
              <a:t>, </a:t>
            </a:r>
            <a:r>
              <a:rPr lang="en-SG" sz="1200" b="0" i="1" kern="1200" dirty="0">
                <a:solidFill>
                  <a:schemeClr val="tx1"/>
                </a:solidFill>
                <a:effectLst/>
                <a:latin typeface="+mn-lt"/>
                <a:ea typeface="+mn-ea"/>
                <a:cs typeface="+mn-cs"/>
              </a:rPr>
              <a:t>Improved adaptive Gaussian mixture model for background subtraction</a:t>
            </a:r>
            <a:r>
              <a:rPr lang="en-SG" sz="1200" b="0" i="0" kern="1200" dirty="0">
                <a:solidFill>
                  <a:schemeClr val="tx1"/>
                </a:solidFill>
                <a:effectLst/>
                <a:latin typeface="+mn-lt"/>
                <a:ea typeface="+mn-ea"/>
                <a:cs typeface="+mn-cs"/>
              </a:rPr>
              <a:t>, International Conference Pattern Recognition, UK, August, 2004, </a:t>
            </a:r>
            <a:r>
              <a:rPr lang="en-SG" sz="1200" b="0" i="0" u="sng" kern="1200" dirty="0">
                <a:solidFill>
                  <a:schemeClr val="tx1"/>
                </a:solidFill>
                <a:effectLst/>
                <a:latin typeface="+mn-lt"/>
                <a:ea typeface="+mn-ea"/>
                <a:cs typeface="+mn-cs"/>
                <a:hlinkClick r:id="rId3"/>
              </a:rPr>
              <a:t>http://www.zoranz.net/Publications/zivkovic2004ICPR.pdf</a:t>
            </a:r>
            <a:endParaRPr lang="en-SG" sz="1200" b="0" i="0" kern="1200" dirty="0">
              <a:solidFill>
                <a:schemeClr val="tx1"/>
              </a:solidFill>
              <a:effectLst/>
              <a:latin typeface="+mn-lt"/>
              <a:ea typeface="+mn-ea"/>
              <a:cs typeface="+mn-cs"/>
            </a:endParaRP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SG"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941C8B62-8326-1C4E-8CE4-B6C2A2B1B0B0}" type="slidenum">
              <a:rPr lang="en-US" smtClean="0"/>
              <a:t>5</a:t>
            </a:fld>
            <a:endParaRPr lang="en-US"/>
          </a:p>
        </p:txBody>
      </p:sp>
    </p:spTree>
    <p:extLst>
      <p:ext uri="{BB962C8B-B14F-4D97-AF65-F5344CB8AC3E}">
        <p14:creationId xmlns:p14="http://schemas.microsoft.com/office/powerpoint/2010/main" val="12855912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MY" dirty="0"/>
              <a:t>[3] Theory: https://medium.com/@ageitgey/machine-learning-is-fun-part-4-modern-face-recognition-with-deep-learning-c3cffc121d78</a:t>
            </a:r>
          </a:p>
          <a:p>
            <a:r>
              <a:rPr lang="en-MY" dirty="0"/>
              <a:t>      </a:t>
            </a:r>
            <a:r>
              <a:rPr lang="en-MY" dirty="0" err="1"/>
              <a:t>Github</a:t>
            </a:r>
            <a:r>
              <a:rPr lang="en-MY" dirty="0"/>
              <a:t>: https://github.com/ageitgey/face_recognition</a:t>
            </a:r>
          </a:p>
          <a:p>
            <a:endParaRPr lang="en-MY" dirty="0"/>
          </a:p>
          <a:p>
            <a:endParaRPr lang="en-MY" dirty="0"/>
          </a:p>
        </p:txBody>
      </p:sp>
      <p:sp>
        <p:nvSpPr>
          <p:cNvPr id="4" name="Slide Number Placeholder 3"/>
          <p:cNvSpPr>
            <a:spLocks noGrp="1"/>
          </p:cNvSpPr>
          <p:nvPr>
            <p:ph type="sldNum" sz="quarter" idx="5"/>
          </p:nvPr>
        </p:nvSpPr>
        <p:spPr/>
        <p:txBody>
          <a:bodyPr/>
          <a:lstStyle/>
          <a:p>
            <a:fld id="{79FB4E22-4E04-4227-AC2D-6C9A46D5A035}" type="slidenum">
              <a:rPr lang="en-US" smtClean="0"/>
              <a:t>8</a:t>
            </a:fld>
            <a:endParaRPr lang="en-US" dirty="0"/>
          </a:p>
        </p:txBody>
      </p:sp>
    </p:spTree>
    <p:extLst>
      <p:ext uri="{BB962C8B-B14F-4D97-AF65-F5344CB8AC3E}">
        <p14:creationId xmlns:p14="http://schemas.microsoft.com/office/powerpoint/2010/main" val="26398762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MY" dirty="0"/>
              <a:t>[3] Theory: https://medium.com/@ageitgey/machine-learning-is-fun-part-4-modern-face-recognition-with-deep-learning-c3cffc121d78</a:t>
            </a:r>
          </a:p>
          <a:p>
            <a:r>
              <a:rPr lang="en-MY" dirty="0"/>
              <a:t>      </a:t>
            </a:r>
            <a:r>
              <a:rPr lang="en-MY" dirty="0" err="1"/>
              <a:t>Github</a:t>
            </a:r>
            <a:r>
              <a:rPr lang="en-MY" dirty="0"/>
              <a:t>: https://github.com/ageitgey/face_recognition</a:t>
            </a:r>
          </a:p>
          <a:p>
            <a:endParaRPr lang="en-MY" dirty="0"/>
          </a:p>
          <a:p>
            <a:endParaRPr lang="en-MY" dirty="0"/>
          </a:p>
        </p:txBody>
      </p:sp>
      <p:sp>
        <p:nvSpPr>
          <p:cNvPr id="4" name="Slide Number Placeholder 3"/>
          <p:cNvSpPr>
            <a:spLocks noGrp="1"/>
          </p:cNvSpPr>
          <p:nvPr>
            <p:ph type="sldNum" sz="quarter" idx="5"/>
          </p:nvPr>
        </p:nvSpPr>
        <p:spPr/>
        <p:txBody>
          <a:bodyPr/>
          <a:lstStyle/>
          <a:p>
            <a:fld id="{79FB4E22-4E04-4227-AC2D-6C9A46D5A035}" type="slidenum">
              <a:rPr lang="en-US" smtClean="0"/>
              <a:t>9</a:t>
            </a:fld>
            <a:endParaRPr lang="en-US" dirty="0"/>
          </a:p>
        </p:txBody>
      </p:sp>
    </p:spTree>
    <p:extLst>
      <p:ext uri="{BB962C8B-B14F-4D97-AF65-F5344CB8AC3E}">
        <p14:creationId xmlns:p14="http://schemas.microsoft.com/office/powerpoint/2010/main" val="13585655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MY" dirty="0"/>
              <a:t>[3] Theory: https://medium.com/@ageitgey/machine-learning-is-fun-part-4-modern-face-recognition-with-deep-learning-c3cffc121d78</a:t>
            </a:r>
          </a:p>
          <a:p>
            <a:r>
              <a:rPr lang="en-MY" dirty="0"/>
              <a:t>      </a:t>
            </a:r>
            <a:r>
              <a:rPr lang="en-MY" dirty="0" err="1"/>
              <a:t>Github</a:t>
            </a:r>
            <a:r>
              <a:rPr lang="en-MY" dirty="0"/>
              <a:t>: https://github.com/ageitgey/face_recognition</a:t>
            </a:r>
          </a:p>
          <a:p>
            <a:endParaRPr lang="en-MY" dirty="0"/>
          </a:p>
          <a:p>
            <a:endParaRPr lang="en-MY" dirty="0"/>
          </a:p>
        </p:txBody>
      </p:sp>
      <p:sp>
        <p:nvSpPr>
          <p:cNvPr id="4" name="Slide Number Placeholder 3"/>
          <p:cNvSpPr>
            <a:spLocks noGrp="1"/>
          </p:cNvSpPr>
          <p:nvPr>
            <p:ph type="sldNum" sz="quarter" idx="5"/>
          </p:nvPr>
        </p:nvSpPr>
        <p:spPr/>
        <p:txBody>
          <a:bodyPr/>
          <a:lstStyle/>
          <a:p>
            <a:fld id="{79FB4E22-4E04-4227-AC2D-6C9A46D5A035}" type="slidenum">
              <a:rPr lang="en-US" smtClean="0"/>
              <a:t>10</a:t>
            </a:fld>
            <a:endParaRPr lang="en-US" dirty="0"/>
          </a:p>
        </p:txBody>
      </p:sp>
    </p:spTree>
    <p:extLst>
      <p:ext uri="{BB962C8B-B14F-4D97-AF65-F5344CB8AC3E}">
        <p14:creationId xmlns:p14="http://schemas.microsoft.com/office/powerpoint/2010/main" val="30412343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 </a:t>
            </a:r>
            <a:r>
              <a:rPr lang="en-US" sz="1200" b="1" i="0" kern="1200" dirty="0" err="1">
                <a:solidFill>
                  <a:schemeClr val="tx1"/>
                </a:solidFill>
                <a:effectLst/>
                <a:latin typeface="+mn-lt"/>
                <a:ea typeface="+mn-ea"/>
                <a:cs typeface="+mn-cs"/>
              </a:rPr>
              <a:t>FaceNet</a:t>
            </a:r>
            <a:r>
              <a:rPr lang="en-US" sz="1200" b="1" i="0" kern="1200" dirty="0">
                <a:solidFill>
                  <a:schemeClr val="tx1"/>
                </a:solidFill>
                <a:effectLst/>
                <a:latin typeface="+mn-lt"/>
                <a:ea typeface="+mn-ea"/>
                <a:cs typeface="+mn-cs"/>
              </a:rPr>
              <a:t>: A Unified Embedding for Face Recognition and Clustering</a:t>
            </a:r>
          </a:p>
          <a:p>
            <a:r>
              <a:rPr lang="en-US" sz="1200" b="0" i="0" u="none" strike="noStrike" kern="1200" dirty="0">
                <a:solidFill>
                  <a:schemeClr val="tx1"/>
                </a:solidFill>
                <a:effectLst/>
                <a:latin typeface="+mn-lt"/>
                <a:ea typeface="+mn-ea"/>
                <a:cs typeface="+mn-cs"/>
                <a:hlinkClick r:id="rId3"/>
              </a:rPr>
              <a:t>Florian </a:t>
            </a:r>
            <a:r>
              <a:rPr lang="en-US" sz="1200" b="0" i="0" u="none" strike="noStrike" kern="1200" dirty="0" err="1">
                <a:solidFill>
                  <a:schemeClr val="tx1"/>
                </a:solidFill>
                <a:effectLst/>
                <a:latin typeface="+mn-lt"/>
                <a:ea typeface="+mn-ea"/>
                <a:cs typeface="+mn-cs"/>
                <a:hlinkClick r:id="rId3"/>
              </a:rPr>
              <a:t>Schroff</a:t>
            </a:r>
            <a:r>
              <a:rPr lang="en-US" sz="1200" b="0" i="0"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hlinkClick r:id="rId4"/>
              </a:rPr>
              <a:t>Dmitry </a:t>
            </a:r>
            <a:r>
              <a:rPr lang="en-US" sz="1200" b="0" i="0" u="none" strike="noStrike" kern="1200" dirty="0" err="1">
                <a:solidFill>
                  <a:schemeClr val="tx1"/>
                </a:solidFill>
                <a:effectLst/>
                <a:latin typeface="+mn-lt"/>
                <a:ea typeface="+mn-ea"/>
                <a:cs typeface="+mn-cs"/>
                <a:hlinkClick r:id="rId4"/>
              </a:rPr>
              <a:t>Kalenichenko</a:t>
            </a:r>
            <a:r>
              <a:rPr lang="en-US" sz="1200" b="0" i="0"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hlinkClick r:id="rId5"/>
              </a:rPr>
              <a:t>James Philbin</a:t>
            </a:r>
            <a:endParaRPr lang="en-US" sz="1200" b="0" i="0" kern="1200" dirty="0">
              <a:solidFill>
                <a:schemeClr val="tx1"/>
              </a:solidFill>
              <a:effectLst/>
              <a:latin typeface="+mn-lt"/>
              <a:ea typeface="+mn-ea"/>
              <a:cs typeface="+mn-cs"/>
            </a:endParaRPr>
          </a:p>
          <a:p>
            <a:r>
              <a:rPr lang="en-US" sz="1200" b="0" i="1" kern="1200" dirty="0">
                <a:solidFill>
                  <a:schemeClr val="tx1"/>
                </a:solidFill>
                <a:effectLst/>
                <a:latin typeface="+mn-lt"/>
                <a:ea typeface="+mn-ea"/>
                <a:cs typeface="+mn-cs"/>
              </a:rPr>
              <a:t>(Submitted on 12 Mar 2015 (</a:t>
            </a:r>
            <a:r>
              <a:rPr lang="en-US" sz="1200" b="0" i="1" u="none" strike="noStrike" kern="1200" dirty="0">
                <a:solidFill>
                  <a:schemeClr val="tx1"/>
                </a:solidFill>
                <a:effectLst/>
                <a:latin typeface="+mn-lt"/>
                <a:ea typeface="+mn-ea"/>
                <a:cs typeface="+mn-cs"/>
                <a:hlinkClick r:id="rId6"/>
              </a:rPr>
              <a:t>v1</a:t>
            </a:r>
            <a:r>
              <a:rPr lang="en-US" sz="1200" b="0" i="1" kern="1200" dirty="0">
                <a:solidFill>
                  <a:schemeClr val="tx1"/>
                </a:solidFill>
                <a:effectLst/>
                <a:latin typeface="+mn-lt"/>
                <a:ea typeface="+mn-ea"/>
                <a:cs typeface="+mn-cs"/>
              </a:rPr>
              <a:t>), last revised 17 Jun 2015 (this version, v3))</a:t>
            </a:r>
          </a:p>
          <a:p>
            <a:endParaRPr lang="en-US" dirty="0"/>
          </a:p>
        </p:txBody>
      </p:sp>
      <p:sp>
        <p:nvSpPr>
          <p:cNvPr id="4" name="Slide Number Placeholder 3"/>
          <p:cNvSpPr>
            <a:spLocks noGrp="1"/>
          </p:cNvSpPr>
          <p:nvPr>
            <p:ph type="sldNum" sz="quarter" idx="5"/>
          </p:nvPr>
        </p:nvSpPr>
        <p:spPr/>
        <p:txBody>
          <a:bodyPr/>
          <a:lstStyle/>
          <a:p>
            <a:fld id="{79FB4E22-4E04-4227-AC2D-6C9A46D5A035}" type="slidenum">
              <a:rPr lang="en-US" smtClean="0"/>
              <a:t>11</a:t>
            </a:fld>
            <a:endParaRPr lang="en-US" dirty="0"/>
          </a:p>
        </p:txBody>
      </p:sp>
    </p:spTree>
    <p:extLst>
      <p:ext uri="{BB962C8B-B14F-4D97-AF65-F5344CB8AC3E}">
        <p14:creationId xmlns:p14="http://schemas.microsoft.com/office/powerpoint/2010/main" val="23201080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b="0" i="0" u="sng" kern="1200" dirty="0">
                <a:solidFill>
                  <a:schemeClr val="tx1"/>
                </a:solidFill>
                <a:effectLst/>
                <a:latin typeface="+mn-lt"/>
                <a:ea typeface="+mn-ea"/>
                <a:cs typeface="+mn-cs"/>
              </a:rPr>
              <a:t>Twilio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SG" sz="1200" b="0" i="0" kern="1200" dirty="0">
              <a:solidFill>
                <a:schemeClr val="tx1"/>
              </a:solidFill>
              <a:effectLst/>
              <a:latin typeface="+mn-lt"/>
              <a:ea typeface="+mn-ea"/>
              <a:cs typeface="+mn-cs"/>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SG" sz="1200" b="0" i="0" kern="1200" dirty="0">
                <a:solidFill>
                  <a:schemeClr val="tx1"/>
                </a:solidFill>
                <a:effectLst/>
                <a:latin typeface="+mn-lt"/>
                <a:ea typeface="+mn-ea"/>
                <a:cs typeface="+mn-cs"/>
              </a:rPr>
              <a:t>Communication API for SMS</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SG" sz="1200" b="0" i="0" kern="1200" dirty="0">
                <a:solidFill>
                  <a:schemeClr val="tx1"/>
                </a:solidFill>
                <a:effectLst/>
                <a:latin typeface="+mn-lt"/>
                <a:ea typeface="+mn-ea"/>
                <a:cs typeface="+mn-cs"/>
              </a:rPr>
              <a:t>It works in the background to bridge the gap between web-based applications and telephones</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SG" sz="1200" b="1" i="0" kern="1200" dirty="0">
                <a:solidFill>
                  <a:schemeClr val="tx1"/>
                </a:solidFill>
                <a:effectLst/>
                <a:latin typeface="+mn-lt"/>
                <a:ea typeface="+mn-ea"/>
                <a:cs typeface="+mn-cs"/>
              </a:rPr>
              <a:t>Application-initiated event</a:t>
            </a:r>
            <a:r>
              <a:rPr lang="en-SG" sz="1200" b="0" i="0" kern="1200" dirty="0">
                <a:solidFill>
                  <a:schemeClr val="tx1"/>
                </a:solidFill>
                <a:effectLst/>
                <a:latin typeface="+mn-lt"/>
                <a:ea typeface="+mn-ea"/>
                <a:cs typeface="+mn-cs"/>
              </a:rPr>
              <a:t> - initiated via Twilio's public REST API</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SG" sz="1200" b="0" i="0" kern="1200" dirty="0">
                <a:solidFill>
                  <a:schemeClr val="tx1"/>
                </a:solidFill>
                <a:effectLst/>
                <a:latin typeface="+mn-lt"/>
                <a:ea typeface="+mn-ea"/>
                <a:cs typeface="+mn-cs"/>
              </a:rPr>
              <a:t>In our case, our python script send an HTTP request to Twilio’s API to send a text message from the application's phone number to a recipient phone number, with a message containing the alert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SG"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941C8B62-8326-1C4E-8CE4-B6C2A2B1B0B0}" type="slidenum">
              <a:rPr lang="en-US" smtClean="0"/>
              <a:t>14</a:t>
            </a:fld>
            <a:endParaRPr lang="en-US"/>
          </a:p>
        </p:txBody>
      </p:sp>
    </p:spTree>
    <p:extLst>
      <p:ext uri="{BB962C8B-B14F-4D97-AF65-F5344CB8AC3E}">
        <p14:creationId xmlns:p14="http://schemas.microsoft.com/office/powerpoint/2010/main" val="360025955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1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tags" Target="../tags/tag3.xml"/><Relationship Id="rId7" Type="http://schemas.openxmlformats.org/officeDocument/2006/relationships/slideMaster" Target="../slideMasters/slideMaster1.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5" Type="http://schemas.openxmlformats.org/officeDocument/2006/relationships/tags" Target="../tags/tag5.xml"/><Relationship Id="rId4" Type="http://schemas.openxmlformats.org/officeDocument/2006/relationships/tags" Target="../tags/tag4.xml"/><Relationship Id="rId9" Type="http://schemas.openxmlformats.org/officeDocument/2006/relationships/image" Target="../media/image9.png"/></Relationships>
</file>

<file path=ppt/slideLayouts/_rels/slideLayout14.xml.rels><?xml version="1.0" encoding="UTF-8" standalone="yes"?>
<Relationships xmlns="http://schemas.openxmlformats.org/package/2006/relationships"><Relationship Id="rId8" Type="http://schemas.openxmlformats.org/officeDocument/2006/relationships/tags" Target="../tags/tag14.xml"/><Relationship Id="rId13" Type="http://schemas.openxmlformats.org/officeDocument/2006/relationships/image" Target="../media/image9.png"/><Relationship Id="rId3" Type="http://schemas.openxmlformats.org/officeDocument/2006/relationships/tags" Target="../tags/tag9.xml"/><Relationship Id="rId7" Type="http://schemas.openxmlformats.org/officeDocument/2006/relationships/tags" Target="../tags/tag13.xml"/><Relationship Id="rId12" Type="http://schemas.openxmlformats.org/officeDocument/2006/relationships/image" Target="../media/image11.png"/><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tags" Target="../tags/tag12.xml"/><Relationship Id="rId11" Type="http://schemas.microsoft.com/office/2007/relationships/hdphoto" Target="../media/hdphoto1.wdp"/><Relationship Id="rId5" Type="http://schemas.openxmlformats.org/officeDocument/2006/relationships/tags" Target="../tags/tag11.xml"/><Relationship Id="rId10" Type="http://schemas.openxmlformats.org/officeDocument/2006/relationships/image" Target="../media/image10.jpeg"/><Relationship Id="rId4" Type="http://schemas.openxmlformats.org/officeDocument/2006/relationships/tags" Target="../tags/tag10.xml"/><Relationship Id="rId9" Type="http://schemas.openxmlformats.org/officeDocument/2006/relationships/slideMaster" Target="../slideMasters/slideMaster1.xml"/><Relationship Id="rId14" Type="http://schemas.openxmlformats.org/officeDocument/2006/relationships/image" Target="../media/image12.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4.png"/><Relationship Id="rId1" Type="http://schemas.openxmlformats.org/officeDocument/2006/relationships/slideMaster" Target="../slideMasters/slideMaster1.xml"/><Relationship Id="rId5" Type="http://schemas.microsoft.com/office/2007/relationships/hdphoto" Target="../media/hdphoto3.wdp"/><Relationship Id="rId4" Type="http://schemas.openxmlformats.org/officeDocument/2006/relationships/image" Target="../media/image15.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16.png"/><Relationship Id="rId1" Type="http://schemas.openxmlformats.org/officeDocument/2006/relationships/slideMaster" Target="../slideMasters/slideMaster2.xml"/><Relationship Id="rId4" Type="http://schemas.openxmlformats.org/officeDocument/2006/relationships/image" Target="../media/image1.jpe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 Id="rId4" Type="http://schemas.openxmlformats.org/officeDocument/2006/relationships/image" Target="../media/image7.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Master" Target="../slideMasters/slideMaster2.xml"/><Relationship Id="rId4" Type="http://schemas.openxmlformats.org/officeDocument/2006/relationships/image" Target="../media/image7.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9.jpe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2.png"/><Relationship Id="rId1" Type="http://schemas.openxmlformats.org/officeDocument/2006/relationships/slideMaster" Target="../slideMasters/slideMaster2.xml"/><Relationship Id="rId4" Type="http://schemas.openxmlformats.org/officeDocument/2006/relationships/image" Target="../media/image7.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3.png"/><Relationship Id="rId1" Type="http://schemas.openxmlformats.org/officeDocument/2006/relationships/slideMaster" Target="../slideMasters/slideMaster2.xml"/><Relationship Id="rId4" Type="http://schemas.openxmlformats.org/officeDocument/2006/relationships/image" Target="../media/image7.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3.png"/><Relationship Id="rId1" Type="http://schemas.openxmlformats.org/officeDocument/2006/relationships/slideMaster" Target="../slideMasters/slideMaster2.xml"/><Relationship Id="rId4" Type="http://schemas.openxmlformats.org/officeDocument/2006/relationships/image" Target="../media/image7.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3.png"/><Relationship Id="rId1" Type="http://schemas.openxmlformats.org/officeDocument/2006/relationships/slideMaster" Target="../slideMasters/slideMaster2.xml"/><Relationship Id="rId4"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4.png"/><Relationship Id="rId1" Type="http://schemas.openxmlformats.org/officeDocument/2006/relationships/slideMaster" Target="../slideMasters/slideMaster2.xml"/><Relationship Id="rId5" Type="http://schemas.openxmlformats.org/officeDocument/2006/relationships/image" Target="../media/image7.png"/><Relationship Id="rId4" Type="http://schemas.openxmlformats.org/officeDocument/2006/relationships/image" Target="../media/image25.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6.png"/><Relationship Id="rId1" Type="http://schemas.openxmlformats.org/officeDocument/2006/relationships/slideMaster" Target="../slideMasters/slideMaster2.xml"/><Relationship Id="rId4" Type="http://schemas.openxmlformats.org/officeDocument/2006/relationships/image" Target="../media/image7.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7.jpeg"/><Relationship Id="rId1" Type="http://schemas.openxmlformats.org/officeDocument/2006/relationships/slideMaster" Target="../slideMasters/slideMaster2.xml"/><Relationship Id="rId4" Type="http://schemas.openxmlformats.org/officeDocument/2006/relationships/image" Target="../media/image28.pn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9.jpe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9.jpe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0.jpe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1.jpe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2.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png"/><Relationship Id="rId1" Type="http://schemas.openxmlformats.org/officeDocument/2006/relationships/slideMaster" Target="../slideMasters/slideMaster2.xml"/><Relationship Id="rId4" Type="http://schemas.openxmlformats.org/officeDocument/2006/relationships/image" Target="../media/image7.pn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5.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6.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37.png"/><Relationship Id="rId1" Type="http://schemas.openxmlformats.org/officeDocument/2006/relationships/slideMaster" Target="../slideMasters/slideMaster2.xml"/><Relationship Id="rId4" Type="http://schemas.openxmlformats.org/officeDocument/2006/relationships/image" Target="../media/image7.pn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20.jpeg"/><Relationship Id="rId1" Type="http://schemas.openxmlformats.org/officeDocument/2006/relationships/slideMaster" Target="../slideMasters/slideMaster2.xml"/><Relationship Id="rId4" Type="http://schemas.openxmlformats.org/officeDocument/2006/relationships/image" Target="../media/image7.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www.oracle.com/investor" TargetMode="External"/><Relationship Id="rId1" Type="http://schemas.openxmlformats.org/officeDocument/2006/relationships/slideMaster" Target="../slideMasters/slideMaster2.xml"/><Relationship Id="rId5" Type="http://schemas.openxmlformats.org/officeDocument/2006/relationships/image" Target="../media/image7.png"/><Relationship Id="rId4" Type="http://schemas.openxmlformats.org/officeDocument/2006/relationships/image" Target="../media/image1.jpe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www.oracle.com/investor" TargetMode="External"/><Relationship Id="rId1" Type="http://schemas.openxmlformats.org/officeDocument/2006/relationships/slideMaster" Target="../slideMasters/slideMaster2.xml"/><Relationship Id="rId5" Type="http://schemas.openxmlformats.org/officeDocument/2006/relationships/image" Target="../media/image7.png"/><Relationship Id="rId4" Type="http://schemas.openxmlformats.org/officeDocument/2006/relationships/image" Target="../media/image1.jpe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A picture containing table, elephant, clothing&#10;&#10;Description automatically generated">
            <a:extLst>
              <a:ext uri="{FF2B5EF4-FFF2-40B4-BE49-F238E27FC236}">
                <a16:creationId xmlns:a16="http://schemas.microsoft.com/office/drawing/2014/main" id="{0D61351F-BC45-FE47-994A-13A1C79BCF6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 y="0"/>
            <a:ext cx="12192000" cy="6858000"/>
          </a:xfrm>
          <a:prstGeom prst="rect">
            <a:avLst/>
          </a:prstGeom>
        </p:spPr>
      </p:pic>
      <p:sp>
        <p:nvSpPr>
          <p:cNvPr id="2" name="Title 1">
            <a:extLst>
              <a:ext uri="{FF2B5EF4-FFF2-40B4-BE49-F238E27FC236}">
                <a16:creationId xmlns:a16="http://schemas.microsoft.com/office/drawing/2014/main" id="{0366F3D3-D102-AD4A-B0F2-8B6D1E66BE1B}"/>
              </a:ext>
            </a:extLst>
          </p:cNvPr>
          <p:cNvSpPr>
            <a:spLocks noGrp="1"/>
          </p:cNvSpPr>
          <p:nvPr>
            <p:ph type="ctrTitle"/>
          </p:nvPr>
        </p:nvSpPr>
        <p:spPr>
          <a:xfrm>
            <a:off x="1524000" y="1122363"/>
            <a:ext cx="9144000" cy="2387600"/>
          </a:xfrm>
          <a:solidFill>
            <a:schemeClr val="bg2"/>
          </a:solidFill>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1C9D9C84-6709-C040-9031-A2EB134118A1}"/>
              </a:ext>
            </a:extLst>
          </p:cNvPr>
          <p:cNvSpPr>
            <a:spLocks noGrp="1"/>
          </p:cNvSpPr>
          <p:nvPr>
            <p:ph type="subTitle" idx="1"/>
          </p:nvPr>
        </p:nvSpPr>
        <p:spPr>
          <a:xfrm>
            <a:off x="1524000" y="3602038"/>
            <a:ext cx="9144000" cy="1655762"/>
          </a:xfrm>
          <a:solidFill>
            <a:schemeClr val="bg2"/>
          </a:solidFill>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E14F52EC-DCF9-4247-86B1-5F0BC1A83CF1}"/>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7BF291DC-2046-5342-A66B-B92A6D3C838E}"/>
              </a:ext>
            </a:extLst>
          </p:cNvPr>
          <p:cNvSpPr>
            <a:spLocks noGrp="1"/>
          </p:cNvSpPr>
          <p:nvPr>
            <p:ph type="ftr" sz="quarter" idx="11"/>
          </p:nvPr>
        </p:nvSpPr>
        <p:spPr/>
        <p:txBody>
          <a:bodyPr/>
          <a:lstStyle/>
          <a:p>
            <a:r>
              <a:rPr lang="en-US"/>
              <a:t>Copyright © 2019, Oracle and/or its affiliates. All rights reserved.</a:t>
            </a:r>
          </a:p>
        </p:txBody>
      </p:sp>
      <p:sp>
        <p:nvSpPr>
          <p:cNvPr id="6" name="Slide Number Placeholder 5">
            <a:extLst>
              <a:ext uri="{FF2B5EF4-FFF2-40B4-BE49-F238E27FC236}">
                <a16:creationId xmlns:a16="http://schemas.microsoft.com/office/drawing/2014/main" id="{6F882967-E466-854B-827F-F70839212651}"/>
              </a:ext>
            </a:extLst>
          </p:cNvPr>
          <p:cNvSpPr>
            <a:spLocks noGrp="1"/>
          </p:cNvSpPr>
          <p:nvPr>
            <p:ph type="sldNum" sz="quarter" idx="12"/>
          </p:nvPr>
        </p:nvSpPr>
        <p:spPr/>
        <p:txBody>
          <a:bodyPr/>
          <a:lstStyle/>
          <a:p>
            <a:fld id="{EFED85E1-F0B0-2348-A9B3-41AEA4FCB4A1}" type="slidenum">
              <a:rPr lang="en-US" smtClean="0"/>
              <a:t>‹#›</a:t>
            </a:fld>
            <a:endParaRPr lang="en-US"/>
          </a:p>
        </p:txBody>
      </p:sp>
    </p:spTree>
    <p:extLst>
      <p:ext uri="{BB962C8B-B14F-4D97-AF65-F5344CB8AC3E}">
        <p14:creationId xmlns:p14="http://schemas.microsoft.com/office/powerpoint/2010/main" val="32412268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76514A-4428-634F-B273-DAA0453EDD7A}"/>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DAFE7AB7-C077-A04E-A973-14EA297CA700}"/>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E10E0F7F-2B19-CE46-A0E0-CFA8DF938322}"/>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4E84B891-450E-8B44-9607-2FEA11239F5A}"/>
              </a:ext>
            </a:extLst>
          </p:cNvPr>
          <p:cNvSpPr>
            <a:spLocks noGrp="1"/>
          </p:cNvSpPr>
          <p:nvPr>
            <p:ph type="ftr" sz="quarter" idx="11"/>
          </p:nvPr>
        </p:nvSpPr>
        <p:spPr/>
        <p:txBody>
          <a:bodyPr/>
          <a:lstStyle/>
          <a:p>
            <a:r>
              <a:rPr lang="en-US"/>
              <a:t>Copyright © 2019, Oracle and/or its affiliates. All rights reserved.</a:t>
            </a:r>
          </a:p>
        </p:txBody>
      </p:sp>
      <p:sp>
        <p:nvSpPr>
          <p:cNvPr id="6" name="Slide Number Placeholder 5">
            <a:extLst>
              <a:ext uri="{FF2B5EF4-FFF2-40B4-BE49-F238E27FC236}">
                <a16:creationId xmlns:a16="http://schemas.microsoft.com/office/drawing/2014/main" id="{6795788A-E494-DB4D-B41A-88FF797C2E23}"/>
              </a:ext>
            </a:extLst>
          </p:cNvPr>
          <p:cNvSpPr>
            <a:spLocks noGrp="1"/>
          </p:cNvSpPr>
          <p:nvPr>
            <p:ph type="sldNum" sz="quarter" idx="12"/>
          </p:nvPr>
        </p:nvSpPr>
        <p:spPr/>
        <p:txBody>
          <a:bodyPr/>
          <a:lstStyle/>
          <a:p>
            <a:fld id="{EFED85E1-F0B0-2348-A9B3-41AEA4FCB4A1}" type="slidenum">
              <a:rPr lang="en-US" smtClean="0"/>
              <a:t>‹#›</a:t>
            </a:fld>
            <a:endParaRPr lang="en-US"/>
          </a:p>
        </p:txBody>
      </p:sp>
    </p:spTree>
    <p:extLst>
      <p:ext uri="{BB962C8B-B14F-4D97-AF65-F5344CB8AC3E}">
        <p14:creationId xmlns:p14="http://schemas.microsoft.com/office/powerpoint/2010/main" val="19567030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5A2CFC5-1D08-F740-B8C7-C300C9F2CEDF}"/>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41209ADE-1257-8A45-B11F-4F1047740D61}"/>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2FDFCA0B-2344-484E-89EE-DCB596A9307A}"/>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40CF7F16-BC46-F844-B930-046093226B8A}"/>
              </a:ext>
            </a:extLst>
          </p:cNvPr>
          <p:cNvSpPr>
            <a:spLocks noGrp="1"/>
          </p:cNvSpPr>
          <p:nvPr>
            <p:ph type="ftr" sz="quarter" idx="11"/>
          </p:nvPr>
        </p:nvSpPr>
        <p:spPr/>
        <p:txBody>
          <a:bodyPr/>
          <a:lstStyle/>
          <a:p>
            <a:r>
              <a:rPr lang="en-US"/>
              <a:t>Copyright © 2019, Oracle and/or its affiliates. All rights reserved.</a:t>
            </a:r>
          </a:p>
        </p:txBody>
      </p:sp>
      <p:sp>
        <p:nvSpPr>
          <p:cNvPr id="6" name="Slide Number Placeholder 5">
            <a:extLst>
              <a:ext uri="{FF2B5EF4-FFF2-40B4-BE49-F238E27FC236}">
                <a16:creationId xmlns:a16="http://schemas.microsoft.com/office/drawing/2014/main" id="{F345B0F1-C895-2344-9D84-3550B4D32FDE}"/>
              </a:ext>
            </a:extLst>
          </p:cNvPr>
          <p:cNvSpPr>
            <a:spLocks noGrp="1"/>
          </p:cNvSpPr>
          <p:nvPr>
            <p:ph type="sldNum" sz="quarter" idx="12"/>
          </p:nvPr>
        </p:nvSpPr>
        <p:spPr/>
        <p:txBody>
          <a:bodyPr/>
          <a:lstStyle/>
          <a:p>
            <a:fld id="{EFED85E1-F0B0-2348-A9B3-41AEA4FCB4A1}" type="slidenum">
              <a:rPr lang="en-US" smtClean="0"/>
              <a:t>‹#›</a:t>
            </a:fld>
            <a:endParaRPr lang="en-US"/>
          </a:p>
        </p:txBody>
      </p:sp>
    </p:spTree>
    <p:extLst>
      <p:ext uri="{BB962C8B-B14F-4D97-AF65-F5344CB8AC3E}">
        <p14:creationId xmlns:p14="http://schemas.microsoft.com/office/powerpoint/2010/main" val="38294639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OOW Title Slide">
    <p:spTree>
      <p:nvGrpSpPr>
        <p:cNvPr id="1" name=""/>
        <p:cNvGrpSpPr/>
        <p:nvPr/>
      </p:nvGrpSpPr>
      <p:grpSpPr>
        <a:xfrm>
          <a:off x="0" y="0"/>
          <a:ext cx="0" cy="0"/>
          <a:chOff x="0" y="0"/>
          <a:chExt cx="0" cy="0"/>
        </a:xfrm>
      </p:grpSpPr>
      <p:pic>
        <p:nvPicPr>
          <p:cNvPr id="12" name="Picture 11" descr="A picture containing container, basket&#10;&#10;Description automatically generated">
            <a:extLst>
              <a:ext uri="{FF2B5EF4-FFF2-40B4-BE49-F238E27FC236}">
                <a16:creationId xmlns:a16="http://schemas.microsoft.com/office/drawing/2014/main" id="{E41EF51B-5365-4A3A-A026-8C938E25026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r="7098"/>
          <a:stretch/>
        </p:blipFill>
        <p:spPr>
          <a:xfrm>
            <a:off x="5660966" y="213908"/>
            <a:ext cx="6531034" cy="2938320"/>
          </a:xfrm>
          <a:prstGeom prst="rect">
            <a:avLst/>
          </a:prstGeom>
        </p:spPr>
      </p:pic>
      <p:sp>
        <p:nvSpPr>
          <p:cNvPr id="2" name="Title 1">
            <a:extLst>
              <a:ext uri="{FF2B5EF4-FFF2-40B4-BE49-F238E27FC236}">
                <a16:creationId xmlns:a16="http://schemas.microsoft.com/office/drawing/2014/main" id="{95A3AB21-237D-495E-B34C-C4FCEF0DECDA}"/>
              </a:ext>
            </a:extLst>
          </p:cNvPr>
          <p:cNvSpPr>
            <a:spLocks noGrp="1"/>
          </p:cNvSpPr>
          <p:nvPr>
            <p:ph type="ctrTitle" hasCustomPrompt="1"/>
          </p:nvPr>
        </p:nvSpPr>
        <p:spPr>
          <a:xfrm>
            <a:off x="767374" y="2610195"/>
            <a:ext cx="6706446" cy="1440729"/>
          </a:xfrm>
        </p:spPr>
        <p:txBody>
          <a:bodyPr anchor="b">
            <a:normAutofit/>
          </a:bodyPr>
          <a:lstStyle>
            <a:lvl1pPr algn="l">
              <a:lnSpc>
                <a:spcPts val="4000"/>
              </a:lnSpc>
              <a:defRPr sz="4000">
                <a:latin typeface="Georgia" panose="02040502050405020303" pitchFamily="18" charset="0"/>
              </a:defRPr>
            </a:lvl1pPr>
          </a:lstStyle>
          <a:p>
            <a:r>
              <a:rPr lang="en-US" dirty="0"/>
              <a:t>Session Title Here</a:t>
            </a:r>
          </a:p>
        </p:txBody>
      </p:sp>
      <p:sp>
        <p:nvSpPr>
          <p:cNvPr id="3" name="Subtitle 2">
            <a:extLst>
              <a:ext uri="{FF2B5EF4-FFF2-40B4-BE49-F238E27FC236}">
                <a16:creationId xmlns:a16="http://schemas.microsoft.com/office/drawing/2014/main" id="{A7C3AE17-476B-4287-B329-DBDFF3CB0A89}"/>
              </a:ext>
            </a:extLst>
          </p:cNvPr>
          <p:cNvSpPr>
            <a:spLocks noGrp="1"/>
          </p:cNvSpPr>
          <p:nvPr>
            <p:ph type="subTitle" idx="1" hasCustomPrompt="1"/>
          </p:nvPr>
        </p:nvSpPr>
        <p:spPr>
          <a:xfrm>
            <a:off x="767374" y="4624690"/>
            <a:ext cx="6706446" cy="365125"/>
          </a:xfrm>
        </p:spPr>
        <p:txBody>
          <a:bodyPr lIns="0" rIns="0">
            <a:normAutofit/>
          </a:bodyPr>
          <a:lstStyle>
            <a:lvl1pPr marL="0" indent="0" algn="l">
              <a:buNone/>
              <a:defRPr sz="1600">
                <a:latin typeface="Oracle Sans Extra Bold" panose="020B0803020204020204" pitchFamily="34" charset="0"/>
                <a:cs typeface="Oracle Sans Extra Bold" panose="020B08030202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Name</a:t>
            </a:r>
          </a:p>
        </p:txBody>
      </p:sp>
      <p:sp>
        <p:nvSpPr>
          <p:cNvPr id="10" name="Text Placeholder 9">
            <a:extLst>
              <a:ext uri="{FF2B5EF4-FFF2-40B4-BE49-F238E27FC236}">
                <a16:creationId xmlns:a16="http://schemas.microsoft.com/office/drawing/2014/main" id="{AC9CEBEA-6D56-4EDE-A99A-2090EC12F782}"/>
              </a:ext>
            </a:extLst>
          </p:cNvPr>
          <p:cNvSpPr>
            <a:spLocks noGrp="1"/>
          </p:cNvSpPr>
          <p:nvPr>
            <p:ph type="body" sz="quarter" idx="13" hasCustomPrompt="1"/>
          </p:nvPr>
        </p:nvSpPr>
        <p:spPr>
          <a:xfrm>
            <a:off x="767374" y="5122053"/>
            <a:ext cx="6706446" cy="720725"/>
          </a:xfrm>
        </p:spPr>
        <p:txBody>
          <a:bodyPr lIns="0" rIns="0">
            <a:normAutofit/>
          </a:bodyPr>
          <a:lstStyle>
            <a:lvl1pPr marL="0" indent="0">
              <a:lnSpc>
                <a:spcPts val="1400"/>
              </a:lnSpc>
              <a:buFont typeface="+mj-lt"/>
              <a:buNone/>
              <a:defRPr sz="1600">
                <a:solidFill>
                  <a:schemeClr val="accent6">
                    <a:lumMod val="60000"/>
                    <a:lumOff val="40000"/>
                  </a:schemeClr>
                </a:solidFill>
              </a:defRPr>
            </a:lvl1pPr>
            <a:lvl5pPr>
              <a:defRPr/>
            </a:lvl5pPr>
          </a:lstStyle>
          <a:p>
            <a:pPr lvl="0"/>
            <a:r>
              <a:rPr lang="en-US" dirty="0"/>
              <a:t>Title</a:t>
            </a:r>
          </a:p>
          <a:p>
            <a:pPr lvl="0"/>
            <a:r>
              <a:rPr lang="en-US" dirty="0"/>
              <a:t>Title</a:t>
            </a:r>
          </a:p>
          <a:p>
            <a:pPr lvl="0"/>
            <a:endParaRPr lang="en-US" dirty="0"/>
          </a:p>
        </p:txBody>
      </p:sp>
      <p:pic>
        <p:nvPicPr>
          <p:cNvPr id="14" name="Picture 13" descr="A picture containing music, black&#10;&#10;Description automatically generated">
            <a:extLst>
              <a:ext uri="{FF2B5EF4-FFF2-40B4-BE49-F238E27FC236}">
                <a16:creationId xmlns:a16="http://schemas.microsoft.com/office/drawing/2014/main" id="{FA9D9C0C-1303-4BC2-865B-D87B14FAE180}"/>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l="35293"/>
          <a:stretch/>
        </p:blipFill>
        <p:spPr>
          <a:xfrm>
            <a:off x="-1" y="1040860"/>
            <a:ext cx="2864667" cy="1649788"/>
          </a:xfrm>
          <a:prstGeom prst="rect">
            <a:avLst/>
          </a:prstGeom>
        </p:spPr>
      </p:pic>
      <p:sp>
        <p:nvSpPr>
          <p:cNvPr id="15" name="Rectangle 14">
            <a:extLst>
              <a:ext uri="{FF2B5EF4-FFF2-40B4-BE49-F238E27FC236}">
                <a16:creationId xmlns:a16="http://schemas.microsoft.com/office/drawing/2014/main" id="{5D67E56D-4C0D-454A-AEE8-2349559EAAB5}"/>
              </a:ext>
            </a:extLst>
          </p:cNvPr>
          <p:cNvSpPr/>
          <p:nvPr userDrawn="1"/>
        </p:nvSpPr>
        <p:spPr>
          <a:xfrm>
            <a:off x="761287" y="4280089"/>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20CA049-1897-4D90-9AE0-24E2DD7B6708}"/>
              </a:ext>
            </a:extLst>
          </p:cNvPr>
          <p:cNvSpPr/>
          <p:nvPr userDrawn="1"/>
        </p:nvSpPr>
        <p:spPr>
          <a:xfrm>
            <a:off x="10266201" y="4884559"/>
            <a:ext cx="261122"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40F07EA7-8031-4F08-9F37-BB74DCEC1CDF}"/>
              </a:ext>
            </a:extLst>
          </p:cNvPr>
          <p:cNvSpPr/>
          <p:nvPr userDrawn="1"/>
        </p:nvSpPr>
        <p:spPr>
          <a:xfrm>
            <a:off x="11350323" y="5492391"/>
            <a:ext cx="100826" cy="573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FD2F3B2F-BA9B-4050-8B8E-FEF77DEB4768}"/>
              </a:ext>
            </a:extLst>
          </p:cNvPr>
          <p:cNvSpPr/>
          <p:nvPr userDrawn="1"/>
        </p:nvSpPr>
        <p:spPr>
          <a:xfrm>
            <a:off x="10855632" y="4638361"/>
            <a:ext cx="643642" cy="573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EF82DD56-E093-444B-B3D1-34399747448D}"/>
              </a:ext>
            </a:extLst>
          </p:cNvPr>
          <p:cNvSpPr/>
          <p:nvPr userDrawn="1"/>
        </p:nvSpPr>
        <p:spPr>
          <a:xfrm>
            <a:off x="10656361" y="4884559"/>
            <a:ext cx="101516"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DD9CD23F-B20E-499B-9C1E-B99F1B32803A}"/>
              </a:ext>
            </a:extLst>
          </p:cNvPr>
          <p:cNvSpPr/>
          <p:nvPr userDrawn="1"/>
        </p:nvSpPr>
        <p:spPr>
          <a:xfrm>
            <a:off x="11356270" y="5494436"/>
            <a:ext cx="101516"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a:extLst>
              <a:ext uri="{FF2B5EF4-FFF2-40B4-BE49-F238E27FC236}">
                <a16:creationId xmlns:a16="http://schemas.microsoft.com/office/drawing/2014/main" id="{ED992FC6-0E1D-5246-81F7-F7BFCF759244}"/>
              </a:ext>
            </a:extLst>
          </p:cNvPr>
          <p:cNvPicPr>
            <a:picLocks noChangeAspect="1"/>
          </p:cNvPicPr>
          <p:nvPr userDrawn="1"/>
        </p:nvPicPr>
        <p:blipFill>
          <a:blip r:embed="rId4" cstate="email">
            <a:extLst>
              <a:ext uri="{28A0092B-C50C-407E-A947-70E740481C1C}">
                <a14:useLocalDpi xmlns:a14="http://schemas.microsoft.com/office/drawing/2010/main"/>
              </a:ext>
            </a:extLst>
          </a:blip>
          <a:srcRect/>
          <a:stretch/>
        </p:blipFill>
        <p:spPr>
          <a:xfrm>
            <a:off x="11437197" y="6356350"/>
            <a:ext cx="501650" cy="501650"/>
          </a:xfrm>
          <a:prstGeom prst="rect">
            <a:avLst/>
          </a:prstGeom>
        </p:spPr>
      </p:pic>
      <p:sp>
        <p:nvSpPr>
          <p:cNvPr id="24" name="Footer Placeholder 2">
            <a:extLst>
              <a:ext uri="{FF2B5EF4-FFF2-40B4-BE49-F238E27FC236}">
                <a16:creationId xmlns:a16="http://schemas.microsoft.com/office/drawing/2014/main" id="{4C77CF03-3767-4381-A4B7-890AA9955F47}"/>
              </a:ext>
            </a:extLst>
          </p:cNvPr>
          <p:cNvSpPr>
            <a:spLocks noGrp="1"/>
          </p:cNvSpPr>
          <p:nvPr>
            <p:ph type="ftr" sz="quarter" idx="16"/>
          </p:nvPr>
        </p:nvSpPr>
        <p:spPr>
          <a:xfrm>
            <a:off x="1143958" y="6356350"/>
            <a:ext cx="4114800" cy="365125"/>
          </a:xfrm>
        </p:spPr>
        <p:txBody>
          <a:bodyPr/>
          <a:lstStyle/>
          <a:p>
            <a:r>
              <a:rPr lang="en-US"/>
              <a:t>Copyright © 2019, Oracle and/or its affiliates. All rights reserved.</a:t>
            </a:r>
            <a:endParaRPr lang="en-US" dirty="0"/>
          </a:p>
        </p:txBody>
      </p:sp>
      <p:sp>
        <p:nvSpPr>
          <p:cNvPr id="25" name="Slide Number Placeholder 3">
            <a:extLst>
              <a:ext uri="{FF2B5EF4-FFF2-40B4-BE49-F238E27FC236}">
                <a16:creationId xmlns:a16="http://schemas.microsoft.com/office/drawing/2014/main" id="{CD849FC5-FAB6-459E-BFD5-5E55FA876723}"/>
              </a:ext>
            </a:extLst>
          </p:cNvPr>
          <p:cNvSpPr>
            <a:spLocks noGrp="1"/>
          </p:cNvSpPr>
          <p:nvPr>
            <p:ph type="sldNum" sz="quarter" idx="17"/>
          </p:nvPr>
        </p:nvSpPr>
        <p:spPr>
          <a:xfrm>
            <a:off x="757515" y="6356350"/>
            <a:ext cx="386443" cy="365125"/>
          </a:xfrm>
        </p:spPr>
        <p:txBody>
          <a:body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3450663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0_Text Page_Red/Blue">
    <p:spTree>
      <p:nvGrpSpPr>
        <p:cNvPr id="1" name=""/>
        <p:cNvGrpSpPr/>
        <p:nvPr/>
      </p:nvGrpSpPr>
      <p:grpSpPr>
        <a:xfrm>
          <a:off x="0" y="0"/>
          <a:ext cx="0" cy="0"/>
          <a:chOff x="0" y="0"/>
          <a:chExt cx="0" cy="0"/>
        </a:xfrm>
      </p:grpSpPr>
      <p:pic>
        <p:nvPicPr>
          <p:cNvPr id="14" name="Picture 13" descr="A close up of a logo&#10;&#10;Description automatically generated">
            <a:extLst>
              <a:ext uri="{FF2B5EF4-FFF2-40B4-BE49-F238E27FC236}">
                <a16:creationId xmlns:a16="http://schemas.microsoft.com/office/drawing/2014/main" id="{36A2CDB1-76DC-4D45-A239-7560BDF9EC1E}"/>
              </a:ext>
            </a:extLst>
          </p:cNvPr>
          <p:cNvPicPr>
            <a:picLocks noChangeAspect="1"/>
          </p:cNvPicPr>
          <p:nvPr userDrawn="1">
            <p:custDataLst>
              <p:tags r:id="rId1"/>
            </p:custDataLst>
          </p:nvPr>
        </p:nvPicPr>
        <p:blipFill>
          <a:blip r:embed="rId8">
            <a:extLst>
              <a:ext uri="{28A0092B-C50C-407E-A947-70E740481C1C}">
                <a14:useLocalDpi xmlns:a14="http://schemas.microsoft.com/office/drawing/2010/main" val="0"/>
              </a:ext>
            </a:extLst>
          </a:blip>
          <a:stretch>
            <a:fillRect/>
          </a:stretch>
        </p:blipFill>
        <p:spPr>
          <a:xfrm>
            <a:off x="10768624" y="2933700"/>
            <a:ext cx="1435474" cy="3924300"/>
          </a:xfrm>
          <a:prstGeom prst="rect">
            <a:avLst/>
          </a:prstGeom>
        </p:spPr>
      </p:pic>
      <p:pic>
        <p:nvPicPr>
          <p:cNvPr id="12" name="Picture 11" descr="A close up of a logo&#10;&#10;Description automatically generated">
            <a:extLst>
              <a:ext uri="{FF2B5EF4-FFF2-40B4-BE49-F238E27FC236}">
                <a16:creationId xmlns:a16="http://schemas.microsoft.com/office/drawing/2014/main" id="{EDAD70B7-BA40-3743-8401-26E293D6A0A9}"/>
              </a:ext>
            </a:extLst>
          </p:cNvPr>
          <p:cNvPicPr>
            <a:picLocks noChangeAspect="1"/>
          </p:cNvPicPr>
          <p:nvPr userDrawn="1">
            <p:custDataLst>
              <p:tags r:id="rId2"/>
            </p:custDataLst>
          </p:nvPr>
        </p:nvPicPr>
        <p:blipFill>
          <a:blip r:embed="rId9">
            <a:extLst>
              <a:ext uri="{28A0092B-C50C-407E-A947-70E740481C1C}">
                <a14:useLocalDpi xmlns:a14="http://schemas.microsoft.com/office/drawing/2010/main" val="0"/>
              </a:ext>
            </a:extLst>
          </a:blip>
          <a:stretch>
            <a:fillRect/>
          </a:stretch>
        </p:blipFill>
        <p:spPr>
          <a:xfrm>
            <a:off x="0" y="-6050"/>
            <a:ext cx="1283034" cy="2552700"/>
          </a:xfrm>
          <a:prstGeom prst="rect">
            <a:avLst/>
          </a:prstGeom>
        </p:spPr>
      </p:pic>
      <p:sp>
        <p:nvSpPr>
          <p:cNvPr id="5" name="Slide Number Placeholder 4"/>
          <p:cNvSpPr>
            <a:spLocks noGrp="1"/>
          </p:cNvSpPr>
          <p:nvPr userDrawn="1">
            <p:ph type="sldNum" sz="quarter" idx="12"/>
            <p:custDataLst>
              <p:tags r:id="rId3"/>
            </p:custDataLst>
          </p:nvPr>
        </p:nvSpPr>
        <p:spPr/>
        <p:txBody>
          <a:bodyPr/>
          <a:lstStyle>
            <a:lvl1pPr>
              <a:defRPr b="0" i="0">
                <a:solidFill>
                  <a:srgbClr val="4E5052"/>
                </a:solidFill>
              </a:defRPr>
            </a:lvl1pPr>
          </a:lstStyle>
          <a:p>
            <a:fld id="{C51EAA63-D034-42AE-91FA-B13B9518C7BE}" type="slidenum">
              <a:rPr lang="en-US" smtClean="0"/>
              <a:t>‹#›</a:t>
            </a:fld>
            <a:endParaRPr lang="en-US"/>
          </a:p>
        </p:txBody>
      </p:sp>
      <p:sp>
        <p:nvSpPr>
          <p:cNvPr id="17" name="Footer Placeholder 16">
            <a:extLst>
              <a:ext uri="{FF2B5EF4-FFF2-40B4-BE49-F238E27FC236}">
                <a16:creationId xmlns:a16="http://schemas.microsoft.com/office/drawing/2014/main" id="{9B59A3FD-949D-CC4A-8AA9-F99C1A50D3FD}"/>
              </a:ext>
            </a:extLst>
          </p:cNvPr>
          <p:cNvSpPr>
            <a:spLocks noGrp="1"/>
          </p:cNvSpPr>
          <p:nvPr userDrawn="1">
            <p:ph type="ftr" sz="quarter" idx="15"/>
            <p:custDataLst>
              <p:tags r:id="rId4"/>
            </p:custDataLst>
          </p:nvPr>
        </p:nvSpPr>
        <p:spPr>
          <a:xfrm>
            <a:off x="3009027" y="6556248"/>
            <a:ext cx="8232396" cy="182880"/>
          </a:xfrm>
        </p:spPr>
        <p:txBody>
          <a:bodyPr/>
          <a:lstStyle>
            <a:lvl1pPr>
              <a:defRPr b="0" i="0">
                <a:solidFill>
                  <a:srgbClr val="4E5052"/>
                </a:solidFill>
              </a:defRPr>
            </a:lvl1pPr>
          </a:lstStyle>
          <a:p>
            <a:r>
              <a:rPr lang="en-US"/>
              <a:t>Copyright © 2019, Oracle and/or its affiliates. All rights reserved.</a:t>
            </a:r>
          </a:p>
        </p:txBody>
      </p:sp>
      <p:sp>
        <p:nvSpPr>
          <p:cNvPr id="21" name="Title 6">
            <a:extLst>
              <a:ext uri="{FF2B5EF4-FFF2-40B4-BE49-F238E27FC236}">
                <a16:creationId xmlns:a16="http://schemas.microsoft.com/office/drawing/2014/main" id="{2394AD5B-EDB1-1C41-9293-C1EF57CACA72}"/>
              </a:ext>
            </a:extLst>
          </p:cNvPr>
          <p:cNvSpPr>
            <a:spLocks noGrp="1"/>
          </p:cNvSpPr>
          <p:nvPr>
            <p:ph type="title"/>
            <p:custDataLst>
              <p:tags r:id="rId5"/>
            </p:custDataLst>
          </p:nvPr>
        </p:nvSpPr>
        <p:spPr>
          <a:xfrm>
            <a:off x="531950" y="548640"/>
            <a:ext cx="11128098" cy="889000"/>
          </a:xfrm>
        </p:spPr>
        <p:txBody>
          <a:bodyPr anchor="b"/>
          <a:lstStyle>
            <a:lvl1pPr>
              <a:defRPr b="0" i="0">
                <a:solidFill>
                  <a:srgbClr val="4E5052"/>
                </a:solidFill>
              </a:defRPr>
            </a:lvl1pPr>
          </a:lstStyle>
          <a:p>
            <a:endParaRPr/>
          </a:p>
        </p:txBody>
      </p:sp>
      <p:sp>
        <p:nvSpPr>
          <p:cNvPr id="11" name="Text Placeholder 11">
            <a:extLst>
              <a:ext uri="{FF2B5EF4-FFF2-40B4-BE49-F238E27FC236}">
                <a16:creationId xmlns:a16="http://schemas.microsoft.com/office/drawing/2014/main" id="{406AF51B-3909-2240-A3B4-A3E714163FB5}"/>
              </a:ext>
            </a:extLst>
          </p:cNvPr>
          <p:cNvSpPr>
            <a:spLocks noGrp="1"/>
          </p:cNvSpPr>
          <p:nvPr>
            <p:ph type="body" sz="quarter" idx="14"/>
            <p:custDataLst>
              <p:tags r:id="rId6"/>
            </p:custDataLst>
          </p:nvPr>
        </p:nvSpPr>
        <p:spPr>
          <a:xfrm>
            <a:off x="531953" y="1677432"/>
            <a:ext cx="11128096" cy="4381213"/>
          </a:xfrm>
          <a:prstGeom prst="rect">
            <a:avLst/>
          </a:prstGeom>
        </p:spPr>
        <p:txBody>
          <a:bodyPr/>
          <a:lstStyle>
            <a:lvl1pPr>
              <a:defRPr sz="2400" b="0" i="0">
                <a:solidFill>
                  <a:srgbClr val="4E5052"/>
                </a:solidFill>
              </a:defRPr>
            </a:lvl1pPr>
            <a:lvl2pPr>
              <a:defRPr sz="2000" b="0" i="0">
                <a:solidFill>
                  <a:srgbClr val="4E5052"/>
                </a:solidFill>
              </a:defRPr>
            </a:lvl2pPr>
            <a:lvl3pPr>
              <a:defRPr sz="2000" b="0" i="0">
                <a:solidFill>
                  <a:srgbClr val="4E5052"/>
                </a:solidFill>
              </a:defRPr>
            </a:lvl3pPr>
            <a:lvl4pPr>
              <a:defRPr sz="1800" b="0" i="0">
                <a:solidFill>
                  <a:srgbClr val="4E5052"/>
                </a:solidFill>
              </a:defRPr>
            </a:lvl4pPr>
            <a:lvl5pPr>
              <a:defRPr sz="1600" b="0" i="0">
                <a:solidFill>
                  <a:srgbClr val="4E505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17500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3_Text Page_Blue">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6894C2C3-BEEB-FD43-AF9C-26216845FF95}"/>
              </a:ext>
            </a:extLst>
          </p:cNvPr>
          <p:cNvPicPr>
            <a:picLocks noChangeAspect="1"/>
          </p:cNvPicPr>
          <p:nvPr userDrawn="1">
            <p:custDataLst>
              <p:tags r:id="rId1"/>
            </p:custDataLst>
          </p:nvPr>
        </p:nvPicPr>
        <p:blipFill>
          <a:blip r:embed="rId10">
            <a:duotone>
              <a:schemeClr val="accent4">
                <a:shade val="45000"/>
                <a:satMod val="135000"/>
              </a:schemeClr>
              <a:prstClr val="white"/>
            </a:duotone>
            <a:alphaModFix amt="35000"/>
            <a:extLst>
              <a:ext uri="{BEBA8EAE-BF5A-486C-A8C5-ECC9F3942E4B}">
                <a14:imgProps xmlns:a14="http://schemas.microsoft.com/office/drawing/2010/main">
                  <a14:imgLayer r:embed="rId11">
                    <a14:imgEffect>
                      <a14:brightnessContrast contrast="40000"/>
                    </a14:imgEffect>
                  </a14:imgLayer>
                </a14:imgProps>
              </a:ext>
              <a:ext uri="{28A0092B-C50C-407E-A947-70E740481C1C}">
                <a14:useLocalDpi xmlns:a14="http://schemas.microsoft.com/office/drawing/2010/main"/>
              </a:ext>
            </a:extLst>
          </a:blip>
          <a:stretch>
            <a:fillRect/>
          </a:stretch>
        </p:blipFill>
        <p:spPr bwMode="gray">
          <a:xfrm>
            <a:off x="0" y="0"/>
            <a:ext cx="12192001" cy="6858000"/>
          </a:xfrm>
          <a:prstGeom prst="rect">
            <a:avLst/>
          </a:prstGeom>
          <a:ln w="19050">
            <a:noFill/>
          </a:ln>
          <a:effectLst/>
        </p:spPr>
      </p:pic>
      <p:pic>
        <p:nvPicPr>
          <p:cNvPr id="13" name="Picture 12" descr="A close up of a logo&#10;&#10;Description automatically generated">
            <a:extLst>
              <a:ext uri="{FF2B5EF4-FFF2-40B4-BE49-F238E27FC236}">
                <a16:creationId xmlns:a16="http://schemas.microsoft.com/office/drawing/2014/main" id="{AFF9B245-0EE8-2143-9F4F-A3B49B76D13A}"/>
              </a:ext>
            </a:extLst>
          </p:cNvPr>
          <p:cNvPicPr>
            <a:picLocks noChangeAspect="1"/>
          </p:cNvPicPr>
          <p:nvPr userDrawn="1">
            <p:custDataLst>
              <p:tags r:id="rId2"/>
            </p:custDataLst>
          </p:nvPr>
        </p:nvPicPr>
        <p:blipFill>
          <a:blip r:embed="rId12">
            <a:extLst>
              <a:ext uri="{28A0092B-C50C-407E-A947-70E740481C1C}">
                <a14:useLocalDpi xmlns:a14="http://schemas.microsoft.com/office/drawing/2010/main" val="0"/>
              </a:ext>
            </a:extLst>
          </a:blip>
          <a:stretch>
            <a:fillRect/>
          </a:stretch>
        </p:blipFill>
        <p:spPr>
          <a:xfrm>
            <a:off x="10781326" y="2946400"/>
            <a:ext cx="1422771" cy="3911600"/>
          </a:xfrm>
          <a:prstGeom prst="rect">
            <a:avLst/>
          </a:prstGeom>
        </p:spPr>
      </p:pic>
      <p:pic>
        <p:nvPicPr>
          <p:cNvPr id="14" name="Picture 13" descr="A close up of a logo&#10;&#10;Description automatically generated">
            <a:extLst>
              <a:ext uri="{FF2B5EF4-FFF2-40B4-BE49-F238E27FC236}">
                <a16:creationId xmlns:a16="http://schemas.microsoft.com/office/drawing/2014/main" id="{4F006DE5-EAED-0E40-864D-209697184215}"/>
              </a:ext>
            </a:extLst>
          </p:cNvPr>
          <p:cNvPicPr>
            <a:picLocks noChangeAspect="1"/>
          </p:cNvPicPr>
          <p:nvPr userDrawn="1">
            <p:custDataLst>
              <p:tags r:id="rId3"/>
            </p:custDataLst>
          </p:nvPr>
        </p:nvPicPr>
        <p:blipFill>
          <a:blip r:embed="rId13">
            <a:extLst>
              <a:ext uri="{28A0092B-C50C-407E-A947-70E740481C1C}">
                <a14:useLocalDpi xmlns:a14="http://schemas.microsoft.com/office/drawing/2010/main" val="0"/>
              </a:ext>
            </a:extLst>
          </a:blip>
          <a:stretch>
            <a:fillRect/>
          </a:stretch>
        </p:blipFill>
        <p:spPr>
          <a:xfrm>
            <a:off x="0" y="-6050"/>
            <a:ext cx="1283034" cy="2552700"/>
          </a:xfrm>
          <a:prstGeom prst="rect">
            <a:avLst/>
          </a:prstGeom>
        </p:spPr>
      </p:pic>
      <p:sp>
        <p:nvSpPr>
          <p:cNvPr id="5" name="Slide Number Placeholder 4"/>
          <p:cNvSpPr>
            <a:spLocks noGrp="1"/>
          </p:cNvSpPr>
          <p:nvPr>
            <p:ph type="sldNum" sz="quarter" idx="12"/>
            <p:custDataLst>
              <p:tags r:id="rId4"/>
            </p:custDataLst>
          </p:nvPr>
        </p:nvSpPr>
        <p:spPr/>
        <p:txBody>
          <a:bodyPr/>
          <a:lstStyle>
            <a:lvl1pPr>
              <a:defRPr>
                <a:solidFill>
                  <a:srgbClr val="4E5052"/>
                </a:solidFill>
              </a:defRPr>
            </a:lvl1pPr>
          </a:lstStyle>
          <a:p>
            <a:fld id="{C51EAA63-D034-42AE-91FA-B13B9518C7BE}" type="slidenum">
              <a:rPr lang="en-US" smtClean="0"/>
              <a:t>‹#›</a:t>
            </a:fld>
            <a:endParaRPr lang="en-US"/>
          </a:p>
        </p:txBody>
      </p:sp>
      <p:sp>
        <p:nvSpPr>
          <p:cNvPr id="17" name="Footer Placeholder 16">
            <a:extLst>
              <a:ext uri="{FF2B5EF4-FFF2-40B4-BE49-F238E27FC236}">
                <a16:creationId xmlns:a16="http://schemas.microsoft.com/office/drawing/2014/main" id="{9B59A3FD-949D-CC4A-8AA9-F99C1A50D3FD}"/>
              </a:ext>
            </a:extLst>
          </p:cNvPr>
          <p:cNvSpPr>
            <a:spLocks noGrp="1"/>
          </p:cNvSpPr>
          <p:nvPr>
            <p:ph type="ftr" sz="quarter" idx="15"/>
            <p:custDataLst>
              <p:tags r:id="rId5"/>
            </p:custDataLst>
          </p:nvPr>
        </p:nvSpPr>
        <p:spPr>
          <a:xfrm>
            <a:off x="3009027" y="6556248"/>
            <a:ext cx="8232396" cy="182880"/>
          </a:xfrm>
        </p:spPr>
        <p:txBody>
          <a:bodyPr/>
          <a:lstStyle>
            <a:lvl1pPr>
              <a:defRPr>
                <a:solidFill>
                  <a:srgbClr val="4E5052"/>
                </a:solidFill>
              </a:defRPr>
            </a:lvl1pPr>
          </a:lstStyle>
          <a:p>
            <a:r>
              <a:rPr lang="en-US"/>
              <a:t>Copyright © 2019, Oracle and/or its affiliates. All rights reserved.</a:t>
            </a:r>
          </a:p>
        </p:txBody>
      </p:sp>
      <p:sp>
        <p:nvSpPr>
          <p:cNvPr id="22" name="Title 6">
            <a:extLst>
              <a:ext uri="{FF2B5EF4-FFF2-40B4-BE49-F238E27FC236}">
                <a16:creationId xmlns:a16="http://schemas.microsoft.com/office/drawing/2014/main" id="{FF7C4FB4-7BA2-144A-81D7-2AE54EB76C81}"/>
              </a:ext>
            </a:extLst>
          </p:cNvPr>
          <p:cNvSpPr>
            <a:spLocks noGrp="1"/>
          </p:cNvSpPr>
          <p:nvPr>
            <p:ph type="title"/>
            <p:custDataLst>
              <p:tags r:id="rId6"/>
            </p:custDataLst>
          </p:nvPr>
        </p:nvSpPr>
        <p:spPr>
          <a:xfrm>
            <a:off x="531951" y="548640"/>
            <a:ext cx="8801638" cy="889000"/>
          </a:xfrm>
        </p:spPr>
        <p:txBody>
          <a:bodyPr anchor="b"/>
          <a:lstStyle>
            <a:lvl1pPr>
              <a:defRPr>
                <a:solidFill>
                  <a:srgbClr val="4E5052"/>
                </a:solidFill>
              </a:defRPr>
            </a:lvl1pPr>
          </a:lstStyle>
          <a:p>
            <a:r>
              <a:rPr lang="en-US"/>
              <a:t>Click to edit Master title style</a:t>
            </a:r>
            <a:endParaRPr/>
          </a:p>
        </p:txBody>
      </p:sp>
      <p:sp>
        <p:nvSpPr>
          <p:cNvPr id="23" name="Text Placeholder 2">
            <a:extLst>
              <a:ext uri="{FF2B5EF4-FFF2-40B4-BE49-F238E27FC236}">
                <a16:creationId xmlns:a16="http://schemas.microsoft.com/office/drawing/2014/main" id="{7BE8A1CD-51DB-1045-8CB1-FE3AFC7FFA62}"/>
              </a:ext>
            </a:extLst>
          </p:cNvPr>
          <p:cNvSpPr>
            <a:spLocks noGrp="1"/>
          </p:cNvSpPr>
          <p:nvPr>
            <p:ph type="body" sz="quarter" idx="16"/>
            <p:custDataLst>
              <p:tags r:id="rId7"/>
            </p:custDataLst>
          </p:nvPr>
        </p:nvSpPr>
        <p:spPr>
          <a:xfrm>
            <a:off x="531950" y="1619926"/>
            <a:ext cx="8822297" cy="336727"/>
          </a:xfrm>
        </p:spPr>
        <p:txBody>
          <a:bodyPr vert="horz" lIns="0" tIns="0" rIns="0" bIns="0" rtlCol="0" anchor="t">
            <a:noAutofit/>
          </a:bodyPr>
          <a:lstStyle>
            <a:lvl1pPr>
              <a:defRPr lang="en-US" sz="2400" b="1" kern="3000" spc="0" baseline="0" smtClean="0">
                <a:solidFill>
                  <a:srgbClr val="58595B"/>
                </a:solidFill>
                <a:latin typeface="Calibri"/>
                <a:ea typeface="+mj-ea"/>
                <a:cs typeface="Calibri"/>
              </a:defRPr>
            </a:lvl1pPr>
          </a:lstStyle>
          <a:p>
            <a:pPr lvl="0">
              <a:lnSpc>
                <a:spcPct val="80000"/>
              </a:lnSpc>
              <a:spcBef>
                <a:spcPct val="0"/>
              </a:spcBef>
            </a:pPr>
            <a:r>
              <a:rPr lang="en-US"/>
              <a:t>Edit Master text styles</a:t>
            </a:r>
          </a:p>
        </p:txBody>
      </p:sp>
      <p:pic>
        <p:nvPicPr>
          <p:cNvPr id="10" name="Picture 9" descr="Oracle logo in white on red staging background" title="Oracle red badge logo">
            <a:extLst>
              <a:ext uri="{FF2B5EF4-FFF2-40B4-BE49-F238E27FC236}">
                <a16:creationId xmlns:a16="http://schemas.microsoft.com/office/drawing/2014/main" id="{DBA62522-5160-6D4C-8EE4-A7663CB0EE3F}"/>
              </a:ext>
            </a:extLst>
          </p:cNvPr>
          <p:cNvPicPr>
            <a:picLocks noChangeAspect="1"/>
          </p:cNvPicPr>
          <p:nvPr userDrawn="1">
            <p:custDataLst>
              <p:tags r:id="rId8"/>
            </p:custDataLst>
          </p:nvPr>
        </p:nvPicPr>
        <p:blipFill>
          <a:blip r:embed="rId14">
            <a:extLst>
              <a:ext uri="{28A0092B-C50C-407E-A947-70E740481C1C}">
                <a14:useLocalDpi xmlns:a14="http://schemas.microsoft.com/office/drawing/2010/main"/>
              </a:ext>
            </a:extLst>
          </a:blip>
          <a:stretch>
            <a:fillRect/>
          </a:stretch>
        </p:blipFill>
        <p:spPr>
          <a:xfrm>
            <a:off x="530490" y="6263640"/>
            <a:ext cx="1625561" cy="594360"/>
          </a:xfrm>
          <a:prstGeom prst="rect">
            <a:avLst/>
          </a:prstGeom>
        </p:spPr>
      </p:pic>
    </p:spTree>
    <p:extLst>
      <p:ext uri="{BB962C8B-B14F-4D97-AF65-F5344CB8AC3E}">
        <p14:creationId xmlns:p14="http://schemas.microsoft.com/office/powerpoint/2010/main" val="31786965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userDrawn="1">
  <p:cSld name="OOW Thank You Light">
    <p:spTree>
      <p:nvGrpSpPr>
        <p:cNvPr id="1" name=""/>
        <p:cNvGrpSpPr/>
        <p:nvPr/>
      </p:nvGrpSpPr>
      <p:grpSpPr>
        <a:xfrm>
          <a:off x="0" y="0"/>
          <a:ext cx="0" cy="0"/>
          <a:chOff x="0" y="0"/>
          <a:chExt cx="0" cy="0"/>
        </a:xfrm>
      </p:grpSpPr>
      <p:pic>
        <p:nvPicPr>
          <p:cNvPr id="8" name="Picture 7" descr="A picture containing clothing&#10;&#10;Description automatically generated">
            <a:extLst>
              <a:ext uri="{FF2B5EF4-FFF2-40B4-BE49-F238E27FC236}">
                <a16:creationId xmlns:a16="http://schemas.microsoft.com/office/drawing/2014/main" id="{676710AB-6EFD-2B4A-BE94-FE2DBA274A2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16" name="Rectangle 15">
            <a:extLst>
              <a:ext uri="{FF2B5EF4-FFF2-40B4-BE49-F238E27FC236}">
                <a16:creationId xmlns:a16="http://schemas.microsoft.com/office/drawing/2014/main" id="{B21867B2-AB36-DA4B-BD46-D6E6A69BDC13}"/>
              </a:ext>
            </a:extLst>
          </p:cNvPr>
          <p:cNvSpPr/>
          <p:nvPr userDrawn="1"/>
        </p:nvSpPr>
        <p:spPr>
          <a:xfrm>
            <a:off x="768096" y="755354"/>
            <a:ext cx="6206862" cy="5338988"/>
          </a:xfrm>
          <a:prstGeom prst="rect">
            <a:avLst/>
          </a:prstGeom>
          <a:solidFill>
            <a:srgbClr val="F8F7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1398961" y="1781200"/>
            <a:ext cx="4951768" cy="844095"/>
          </a:xfrm>
        </p:spPr>
        <p:txBody>
          <a:bodyPr vert="horz" lIns="0" tIns="45720" rIns="0" bIns="45720" rtlCol="0" anchor="b">
            <a:normAutofit/>
          </a:bodyPr>
          <a:lstStyle>
            <a:lvl1pPr>
              <a:defRPr lang="en-US" sz="2800" b="1" i="0">
                <a:solidFill>
                  <a:schemeClr val="tx2"/>
                </a:solidFill>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Thank You</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1398961" y="3737980"/>
            <a:ext cx="4177978" cy="2336749"/>
          </a:xfrm>
        </p:spPr>
        <p:txBody>
          <a:bodyPr lIns="0" rIns="0">
            <a:normAutofit/>
          </a:bodyPr>
          <a:lstStyle>
            <a:lvl1pPr marL="0" indent="0">
              <a:lnSpc>
                <a:spcPct val="100000"/>
              </a:lnSpc>
              <a:spcBef>
                <a:spcPts val="0"/>
              </a:spcBef>
              <a:buNone/>
              <a:defRPr sz="1600" b="0" i="0">
                <a:solidFill>
                  <a:schemeClr val="tx2"/>
                </a:solidFill>
                <a:latin typeface="Oracle Sans Light" panose="020B0403020204020204" pitchFamily="34" charset="0"/>
                <a:ea typeface="Open Sans Light" panose="020B0306030504020204" pitchFamily="34" charset="0"/>
                <a:cs typeface="Oracle Sans Light" panose="020B04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Name</a:t>
            </a:r>
          </a:p>
          <a:p>
            <a:endParaRPr lang="en-US" dirty="0"/>
          </a:p>
          <a:p>
            <a:r>
              <a:rPr lang="en-US" dirty="0"/>
              <a:t>Title</a:t>
            </a:r>
          </a:p>
          <a:p>
            <a:r>
              <a:rPr lang="en-US" dirty="0"/>
              <a:t>Title</a:t>
            </a:r>
          </a:p>
        </p:txBody>
      </p:sp>
      <p:sp>
        <p:nvSpPr>
          <p:cNvPr id="14" name="Rectangle 13">
            <a:extLst>
              <a:ext uri="{FF2B5EF4-FFF2-40B4-BE49-F238E27FC236}">
                <a16:creationId xmlns:a16="http://schemas.microsoft.com/office/drawing/2014/main" id="{05D2C10D-F209-B443-9F3C-0B55EDFF601F}"/>
              </a:ext>
            </a:extLst>
          </p:cNvPr>
          <p:cNvSpPr/>
          <p:nvPr userDrawn="1"/>
        </p:nvSpPr>
        <p:spPr>
          <a:xfrm>
            <a:off x="1392152" y="3424848"/>
            <a:ext cx="310896" cy="3657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EC73D7CB-CB37-DD42-A087-9CB8C8C30842}"/>
              </a:ext>
            </a:extLst>
          </p:cNvPr>
          <p:cNvPicPr>
            <a:picLocks noChangeAspect="1"/>
          </p:cNvPicPr>
          <p:nvPr userDrawn="1"/>
        </p:nvPicPr>
        <p:blipFill>
          <a:blip r:embed="rId3" cstate="email">
            <a:extLst>
              <a:ext uri="{28A0092B-C50C-407E-A947-70E740481C1C}">
                <a14:useLocalDpi xmlns:a14="http://schemas.microsoft.com/office/drawing/2010/main"/>
              </a:ext>
            </a:extLst>
          </a:blip>
          <a:srcRect/>
          <a:stretch/>
        </p:blipFill>
        <p:spPr>
          <a:xfrm>
            <a:off x="11437197" y="6356350"/>
            <a:ext cx="501650" cy="501650"/>
          </a:xfrm>
          <a:prstGeom prst="rect">
            <a:avLst/>
          </a:prstGeom>
        </p:spPr>
      </p:pic>
    </p:spTree>
    <p:extLst>
      <p:ext uri="{BB962C8B-B14F-4D97-AF65-F5344CB8AC3E}">
        <p14:creationId xmlns:p14="http://schemas.microsoft.com/office/powerpoint/2010/main" val="3208876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Title, Subtitle and Content">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654526B7-818F-4756-B25D-7F9F41053426}"/>
              </a:ext>
            </a:extLst>
          </p:cNvPr>
          <p:cNvGrpSpPr/>
          <p:nvPr userDrawn="1"/>
        </p:nvGrpSpPr>
        <p:grpSpPr>
          <a:xfrm>
            <a:off x="-1" y="-2429"/>
            <a:ext cx="12192001" cy="6866779"/>
            <a:chOff x="-1" y="-2429"/>
            <a:chExt cx="12188826" cy="6866779"/>
          </a:xfrm>
        </p:grpSpPr>
        <p:pic>
          <p:nvPicPr>
            <p:cNvPr id="9" name="Picture 8">
              <a:extLst>
                <a:ext uri="{FF2B5EF4-FFF2-40B4-BE49-F238E27FC236}">
                  <a16:creationId xmlns:a16="http://schemas.microsoft.com/office/drawing/2014/main" id="{EAA31A7D-3B54-483E-99C2-1410177C5C0D}"/>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33000"/>
                      </a14:imgEffect>
                    </a14:imgLayer>
                  </a14:imgProps>
                </a:ext>
                <a:ext uri="{28A0092B-C50C-407E-A947-70E740481C1C}">
                  <a14:useLocalDpi xmlns:a14="http://schemas.microsoft.com/office/drawing/2010/main" val="0"/>
                </a:ext>
              </a:extLst>
            </a:blip>
            <a:stretch>
              <a:fillRect/>
            </a:stretch>
          </p:blipFill>
          <p:spPr bwMode="gray">
            <a:xfrm>
              <a:off x="-1" y="-2429"/>
              <a:ext cx="12188825" cy="6860429"/>
            </a:xfrm>
            <a:prstGeom prst="rect">
              <a:avLst/>
            </a:prstGeom>
          </p:spPr>
        </p:pic>
        <p:sp>
          <p:nvSpPr>
            <p:cNvPr id="10" name="Rectangle 9">
              <a:extLst>
                <a:ext uri="{FF2B5EF4-FFF2-40B4-BE49-F238E27FC236}">
                  <a16:creationId xmlns:a16="http://schemas.microsoft.com/office/drawing/2014/main" id="{64B4EEF7-ECEF-42B6-B7DA-5AB17D5AE838}"/>
                </a:ext>
              </a:extLst>
            </p:cNvPr>
            <p:cNvSpPr/>
            <p:nvPr/>
          </p:nvSpPr>
          <p:spPr>
            <a:xfrm>
              <a:off x="0" y="0"/>
              <a:ext cx="12188825" cy="1786823"/>
            </a:xfrm>
            <a:prstGeom prst="rect">
              <a:avLst/>
            </a:prstGeom>
            <a:gradFill flip="none" rotWithShape="1">
              <a:gsLst>
                <a:gs pos="98421">
                  <a:srgbClr val="1A2536"/>
                </a:gs>
                <a:gs pos="0">
                  <a:schemeClr val="tx2">
                    <a:alpha val="0"/>
                  </a:schemeClr>
                </a:gs>
                <a:gs pos="33000">
                  <a:schemeClr val="tx2">
                    <a:alpha val="42000"/>
                  </a:schemeClr>
                </a:gs>
              </a:gsLst>
              <a:lin ang="16200000" scaled="1"/>
              <a:tileRect/>
            </a:gra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800" dirty="0">
                <a:solidFill>
                  <a:srgbClr val="FFFFFF"/>
                </a:solidFill>
              </a:endParaRPr>
            </a:p>
          </p:txBody>
        </p:sp>
        <p:grpSp>
          <p:nvGrpSpPr>
            <p:cNvPr id="11" name="Group 10">
              <a:extLst>
                <a:ext uri="{FF2B5EF4-FFF2-40B4-BE49-F238E27FC236}">
                  <a16:creationId xmlns:a16="http://schemas.microsoft.com/office/drawing/2014/main" id="{C5BF3EC7-22AC-4C1E-B542-2D1B6065233E}"/>
                </a:ext>
              </a:extLst>
            </p:cNvPr>
            <p:cNvGrpSpPr/>
            <p:nvPr/>
          </p:nvGrpSpPr>
          <p:grpSpPr>
            <a:xfrm flipH="1">
              <a:off x="0" y="28706"/>
              <a:ext cx="6931152" cy="6835644"/>
              <a:chOff x="5248033" y="28706"/>
              <a:chExt cx="6931152" cy="6835644"/>
            </a:xfrm>
          </p:grpSpPr>
          <p:sp>
            <p:nvSpPr>
              <p:cNvPr id="12" name="Freeform: Shape 11">
                <a:extLst>
                  <a:ext uri="{FF2B5EF4-FFF2-40B4-BE49-F238E27FC236}">
                    <a16:creationId xmlns:a16="http://schemas.microsoft.com/office/drawing/2014/main" id="{024EB3E8-E9C3-49AC-9513-28DE4D5E9412}"/>
                  </a:ext>
                </a:extLst>
              </p:cNvPr>
              <p:cNvSpPr/>
              <p:nvPr/>
            </p:nvSpPr>
            <p:spPr>
              <a:xfrm>
                <a:off x="5248033" y="28706"/>
                <a:ext cx="6931152" cy="6835644"/>
              </a:xfrm>
              <a:custGeom>
                <a:avLst/>
                <a:gdLst>
                  <a:gd name="connsiteX0" fmla="*/ 0 w 3225800"/>
                  <a:gd name="connsiteY0" fmla="*/ 3175000 h 3187700"/>
                  <a:gd name="connsiteX1" fmla="*/ 3225800 w 3225800"/>
                  <a:gd name="connsiteY1" fmla="*/ 0 h 3187700"/>
                  <a:gd name="connsiteX2" fmla="*/ 3225800 w 3225800"/>
                  <a:gd name="connsiteY2" fmla="*/ 3162300 h 3187700"/>
                  <a:gd name="connsiteX3" fmla="*/ 63500 w 3225800"/>
                  <a:gd name="connsiteY3" fmla="*/ 3187700 h 3187700"/>
                  <a:gd name="connsiteX4" fmla="*/ 63500 w 3225800"/>
                  <a:gd name="connsiteY4" fmla="*/ 3187700 h 3187700"/>
                  <a:gd name="connsiteX0" fmla="*/ 0 w 3225800"/>
                  <a:gd name="connsiteY0" fmla="*/ 3175000 h 3187700"/>
                  <a:gd name="connsiteX1" fmla="*/ 3225800 w 3225800"/>
                  <a:gd name="connsiteY1" fmla="*/ 0 h 3187700"/>
                  <a:gd name="connsiteX2" fmla="*/ 3225800 w 3225800"/>
                  <a:gd name="connsiteY2" fmla="*/ 3162300 h 3187700"/>
                  <a:gd name="connsiteX3" fmla="*/ 63500 w 3225800"/>
                  <a:gd name="connsiteY3" fmla="*/ 3187700 h 3187700"/>
                  <a:gd name="connsiteX4" fmla="*/ 63500 w 3225800"/>
                  <a:gd name="connsiteY4" fmla="*/ 3187700 h 3187700"/>
                  <a:gd name="connsiteX0" fmla="*/ 0 w 3225800"/>
                  <a:gd name="connsiteY0" fmla="*/ 3175000 h 3187700"/>
                  <a:gd name="connsiteX1" fmla="*/ 3225800 w 3225800"/>
                  <a:gd name="connsiteY1" fmla="*/ 0 h 3187700"/>
                  <a:gd name="connsiteX2" fmla="*/ 3225800 w 3225800"/>
                  <a:gd name="connsiteY2" fmla="*/ 3162300 h 3187700"/>
                  <a:gd name="connsiteX3" fmla="*/ 63500 w 3225800"/>
                  <a:gd name="connsiteY3" fmla="*/ 3187700 h 3187700"/>
                  <a:gd name="connsiteX0" fmla="*/ 0 w 3225800"/>
                  <a:gd name="connsiteY0" fmla="*/ 3175000 h 3175000"/>
                  <a:gd name="connsiteX1" fmla="*/ 3225800 w 3225800"/>
                  <a:gd name="connsiteY1" fmla="*/ 0 h 3175000"/>
                  <a:gd name="connsiteX2" fmla="*/ 3225800 w 3225800"/>
                  <a:gd name="connsiteY2" fmla="*/ 3162300 h 3175000"/>
                  <a:gd name="connsiteX0" fmla="*/ 0 w 3225800"/>
                  <a:gd name="connsiteY0" fmla="*/ 3175000 h 3200400"/>
                  <a:gd name="connsiteX1" fmla="*/ 3225800 w 3225800"/>
                  <a:gd name="connsiteY1" fmla="*/ 0 h 3200400"/>
                  <a:gd name="connsiteX2" fmla="*/ 3225800 w 3225800"/>
                  <a:gd name="connsiteY2" fmla="*/ 3200400 h 3200400"/>
                  <a:gd name="connsiteX0" fmla="*/ 0 w 3225800"/>
                  <a:gd name="connsiteY0" fmla="*/ 3175000 h 3175000"/>
                  <a:gd name="connsiteX1" fmla="*/ 3225800 w 3225800"/>
                  <a:gd name="connsiteY1" fmla="*/ 0 h 3175000"/>
                  <a:gd name="connsiteX2" fmla="*/ 3225800 w 3225800"/>
                  <a:gd name="connsiteY2" fmla="*/ 3162300 h 3175000"/>
                  <a:gd name="connsiteX0" fmla="*/ 0 w 3225800"/>
                  <a:gd name="connsiteY0" fmla="*/ 3175000 h 3181350"/>
                  <a:gd name="connsiteX1" fmla="*/ 3225800 w 3225800"/>
                  <a:gd name="connsiteY1" fmla="*/ 0 h 3181350"/>
                  <a:gd name="connsiteX2" fmla="*/ 3225800 w 3225800"/>
                  <a:gd name="connsiteY2" fmla="*/ 3181350 h 3181350"/>
                </a:gdLst>
                <a:ahLst/>
                <a:cxnLst>
                  <a:cxn ang="0">
                    <a:pos x="connsiteX0" y="connsiteY0"/>
                  </a:cxn>
                  <a:cxn ang="0">
                    <a:pos x="connsiteX1" y="connsiteY1"/>
                  </a:cxn>
                  <a:cxn ang="0">
                    <a:pos x="connsiteX2" y="connsiteY2"/>
                  </a:cxn>
                </a:cxnLst>
                <a:rect l="l" t="t" r="r" b="b"/>
                <a:pathLst>
                  <a:path w="3225800" h="3181350">
                    <a:moveTo>
                      <a:pt x="0" y="3175000"/>
                    </a:moveTo>
                    <a:lnTo>
                      <a:pt x="3225800" y="0"/>
                    </a:lnTo>
                    <a:lnTo>
                      <a:pt x="3225800" y="3181350"/>
                    </a:lnTo>
                  </a:path>
                </a:pathLst>
              </a:custGeom>
              <a:gradFill>
                <a:gsLst>
                  <a:gs pos="0">
                    <a:srgbClr val="06576B"/>
                  </a:gs>
                  <a:gs pos="18000">
                    <a:srgbClr val="0A6D82">
                      <a:alpha val="26000"/>
                    </a:srgbClr>
                  </a:gs>
                  <a:gs pos="100000">
                    <a:srgbClr val="56A262">
                      <a:alpha val="48000"/>
                    </a:srgbClr>
                  </a:gs>
                </a:gsLst>
                <a:lin ang="0" scaled="1"/>
              </a:gra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dirty="0">
                  <a:solidFill>
                    <a:srgbClr val="FFFFFF"/>
                  </a:solidFill>
                </a:endParaRPr>
              </a:p>
            </p:txBody>
          </p:sp>
          <p:sp>
            <p:nvSpPr>
              <p:cNvPr id="13" name="Freeform: Shape 12">
                <a:extLst>
                  <a:ext uri="{FF2B5EF4-FFF2-40B4-BE49-F238E27FC236}">
                    <a16:creationId xmlns:a16="http://schemas.microsoft.com/office/drawing/2014/main" id="{8252FF1A-8861-486A-A444-3F32DF79E3BD}"/>
                  </a:ext>
                </a:extLst>
              </p:cNvPr>
              <p:cNvSpPr/>
              <p:nvPr/>
            </p:nvSpPr>
            <p:spPr>
              <a:xfrm>
                <a:off x="6653216" y="1408176"/>
                <a:ext cx="5525969" cy="5449824"/>
              </a:xfrm>
              <a:custGeom>
                <a:avLst/>
                <a:gdLst>
                  <a:gd name="connsiteX0" fmla="*/ 0 w 3225800"/>
                  <a:gd name="connsiteY0" fmla="*/ 3175000 h 3187700"/>
                  <a:gd name="connsiteX1" fmla="*/ 3225800 w 3225800"/>
                  <a:gd name="connsiteY1" fmla="*/ 0 h 3187700"/>
                  <a:gd name="connsiteX2" fmla="*/ 3225800 w 3225800"/>
                  <a:gd name="connsiteY2" fmla="*/ 3162300 h 3187700"/>
                  <a:gd name="connsiteX3" fmla="*/ 63500 w 3225800"/>
                  <a:gd name="connsiteY3" fmla="*/ 3187700 h 3187700"/>
                  <a:gd name="connsiteX4" fmla="*/ 63500 w 3225800"/>
                  <a:gd name="connsiteY4" fmla="*/ 3187700 h 3187700"/>
                  <a:gd name="connsiteX0" fmla="*/ 0 w 3225800"/>
                  <a:gd name="connsiteY0" fmla="*/ 3175000 h 3187700"/>
                  <a:gd name="connsiteX1" fmla="*/ 3225800 w 3225800"/>
                  <a:gd name="connsiteY1" fmla="*/ 0 h 3187700"/>
                  <a:gd name="connsiteX2" fmla="*/ 3225800 w 3225800"/>
                  <a:gd name="connsiteY2" fmla="*/ 3162300 h 3187700"/>
                  <a:gd name="connsiteX3" fmla="*/ 63500 w 3225800"/>
                  <a:gd name="connsiteY3" fmla="*/ 3187700 h 3187700"/>
                  <a:gd name="connsiteX4" fmla="*/ 63500 w 3225800"/>
                  <a:gd name="connsiteY4" fmla="*/ 3187700 h 3187700"/>
                  <a:gd name="connsiteX0" fmla="*/ 0 w 3225800"/>
                  <a:gd name="connsiteY0" fmla="*/ 3175000 h 3187700"/>
                  <a:gd name="connsiteX1" fmla="*/ 3225800 w 3225800"/>
                  <a:gd name="connsiteY1" fmla="*/ 0 h 3187700"/>
                  <a:gd name="connsiteX2" fmla="*/ 3225800 w 3225800"/>
                  <a:gd name="connsiteY2" fmla="*/ 3162300 h 3187700"/>
                  <a:gd name="connsiteX3" fmla="*/ 63500 w 3225800"/>
                  <a:gd name="connsiteY3" fmla="*/ 3187700 h 3187700"/>
                  <a:gd name="connsiteX0" fmla="*/ 0 w 3225800"/>
                  <a:gd name="connsiteY0" fmla="*/ 3175000 h 3175000"/>
                  <a:gd name="connsiteX1" fmla="*/ 3225800 w 3225800"/>
                  <a:gd name="connsiteY1" fmla="*/ 0 h 3175000"/>
                  <a:gd name="connsiteX2" fmla="*/ 3225800 w 3225800"/>
                  <a:gd name="connsiteY2" fmla="*/ 3162300 h 3175000"/>
                  <a:gd name="connsiteX0" fmla="*/ 0 w 3225800"/>
                  <a:gd name="connsiteY0" fmla="*/ 3175000 h 3200400"/>
                  <a:gd name="connsiteX1" fmla="*/ 3225800 w 3225800"/>
                  <a:gd name="connsiteY1" fmla="*/ 0 h 3200400"/>
                  <a:gd name="connsiteX2" fmla="*/ 3225800 w 3225800"/>
                  <a:gd name="connsiteY2" fmla="*/ 3200400 h 3200400"/>
                  <a:gd name="connsiteX0" fmla="*/ 0 w 3225800"/>
                  <a:gd name="connsiteY0" fmla="*/ 3175000 h 3175000"/>
                  <a:gd name="connsiteX1" fmla="*/ 3225800 w 3225800"/>
                  <a:gd name="connsiteY1" fmla="*/ 0 h 3175000"/>
                  <a:gd name="connsiteX2" fmla="*/ 3225800 w 3225800"/>
                  <a:gd name="connsiteY2" fmla="*/ 3162300 h 3175000"/>
                  <a:gd name="connsiteX0" fmla="*/ 0 w 3225800"/>
                  <a:gd name="connsiteY0" fmla="*/ 3175000 h 3181350"/>
                  <a:gd name="connsiteX1" fmla="*/ 3225800 w 3225800"/>
                  <a:gd name="connsiteY1" fmla="*/ 0 h 3181350"/>
                  <a:gd name="connsiteX2" fmla="*/ 3225800 w 3225800"/>
                  <a:gd name="connsiteY2" fmla="*/ 3181350 h 3181350"/>
                </a:gdLst>
                <a:ahLst/>
                <a:cxnLst>
                  <a:cxn ang="0">
                    <a:pos x="connsiteX0" y="connsiteY0"/>
                  </a:cxn>
                  <a:cxn ang="0">
                    <a:pos x="connsiteX1" y="connsiteY1"/>
                  </a:cxn>
                  <a:cxn ang="0">
                    <a:pos x="connsiteX2" y="connsiteY2"/>
                  </a:cxn>
                </a:cxnLst>
                <a:rect l="l" t="t" r="r" b="b"/>
                <a:pathLst>
                  <a:path w="3225800" h="3181350">
                    <a:moveTo>
                      <a:pt x="0" y="3175000"/>
                    </a:moveTo>
                    <a:lnTo>
                      <a:pt x="3225800" y="0"/>
                    </a:lnTo>
                    <a:lnTo>
                      <a:pt x="3225800" y="3181350"/>
                    </a:lnTo>
                  </a:path>
                </a:pathLst>
              </a:custGeom>
              <a:gradFill>
                <a:gsLst>
                  <a:gs pos="0">
                    <a:srgbClr val="06576B"/>
                  </a:gs>
                  <a:gs pos="18000">
                    <a:srgbClr val="0A6D82"/>
                  </a:gs>
                  <a:gs pos="100000">
                    <a:srgbClr val="56A262">
                      <a:alpha val="0"/>
                    </a:srgbClr>
                  </a:gs>
                </a:gsLst>
                <a:lin ang="0" scaled="1"/>
              </a:gra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dirty="0">
                  <a:solidFill>
                    <a:srgbClr val="FFFFFF"/>
                  </a:solidFill>
                </a:endParaRPr>
              </a:p>
            </p:txBody>
          </p:sp>
        </p:grpSp>
      </p:grpSp>
      <p:sp>
        <p:nvSpPr>
          <p:cNvPr id="2" name="Title 1">
            <a:extLst>
              <a:ext uri="{FF2B5EF4-FFF2-40B4-BE49-F238E27FC236}">
                <a16:creationId xmlns:a16="http://schemas.microsoft.com/office/drawing/2014/main" id="{E08AE5D8-3738-41A7-B781-72960EB50D49}"/>
              </a:ext>
            </a:extLst>
          </p:cNvPr>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3" name="Slide Number Placeholder 2">
            <a:extLst>
              <a:ext uri="{FF2B5EF4-FFF2-40B4-BE49-F238E27FC236}">
                <a16:creationId xmlns:a16="http://schemas.microsoft.com/office/drawing/2014/main" id="{EE8F5314-785F-4A34-B10E-5F83D9B2D5EC}"/>
              </a:ext>
            </a:extLst>
          </p:cNvPr>
          <p:cNvSpPr>
            <a:spLocks noGrp="1"/>
          </p:cNvSpPr>
          <p:nvPr>
            <p:ph type="sldNum" sz="quarter" idx="10"/>
          </p:nvPr>
        </p:nvSpPr>
        <p:spPr/>
        <p:txBody>
          <a:bodyPr/>
          <a:lstStyle>
            <a:lvl1pPr>
              <a:defRPr>
                <a:solidFill>
                  <a:schemeClr val="bg1"/>
                </a:solidFill>
              </a:defRPr>
            </a:lvl1pPr>
          </a:lstStyle>
          <a:p>
            <a:fld id="{C51EAA63-D034-42AE-91FA-B13B9518C7BE}" type="slidenum">
              <a:rPr lang="en-US" smtClean="0"/>
              <a:pPr/>
              <a:t>‹#›</a:t>
            </a:fld>
            <a:endParaRPr lang="en-US" dirty="0"/>
          </a:p>
        </p:txBody>
      </p:sp>
      <p:sp>
        <p:nvSpPr>
          <p:cNvPr id="4" name="Footer Placeholder 3">
            <a:extLst>
              <a:ext uri="{FF2B5EF4-FFF2-40B4-BE49-F238E27FC236}">
                <a16:creationId xmlns:a16="http://schemas.microsoft.com/office/drawing/2014/main" id="{9DBD9F3D-1026-44CE-AD06-C7B8A1A95C46}"/>
              </a:ext>
            </a:extLst>
          </p:cNvPr>
          <p:cNvSpPr>
            <a:spLocks noGrp="1"/>
          </p:cNvSpPr>
          <p:nvPr>
            <p:ph type="ftr" sz="quarter" idx="11"/>
          </p:nvPr>
        </p:nvSpPr>
        <p:spPr/>
        <p:txBody>
          <a:bodyPr/>
          <a:lstStyle>
            <a:lvl1pPr>
              <a:defRPr>
                <a:solidFill>
                  <a:schemeClr val="bg1"/>
                </a:solidFill>
              </a:defRPr>
            </a:lvl1pPr>
          </a:lstStyle>
          <a:p>
            <a:r>
              <a:rPr lang="en-US"/>
              <a:t>Copyright © 2019, Oracle and/or its affiliates. All rights reserved.</a:t>
            </a:r>
            <a:endParaRPr lang="en-US" dirty="0"/>
          </a:p>
        </p:txBody>
      </p:sp>
      <p:grpSp>
        <p:nvGrpSpPr>
          <p:cNvPr id="14" name="Group 13">
            <a:extLst>
              <a:ext uri="{FF2B5EF4-FFF2-40B4-BE49-F238E27FC236}">
                <a16:creationId xmlns:a16="http://schemas.microsoft.com/office/drawing/2014/main" id="{96694749-A5AA-4ED8-AF28-621B3C30661C}"/>
              </a:ext>
            </a:extLst>
          </p:cNvPr>
          <p:cNvGrpSpPr/>
          <p:nvPr userDrawn="1"/>
        </p:nvGrpSpPr>
        <p:grpSpPr>
          <a:xfrm>
            <a:off x="530490" y="6263640"/>
            <a:ext cx="1625561" cy="594360"/>
            <a:chOff x="530352" y="6263640"/>
            <a:chExt cx="1625138" cy="594360"/>
          </a:xfrm>
        </p:grpSpPr>
        <p:sp>
          <p:nvSpPr>
            <p:cNvPr id="15" name="Rectangle 14">
              <a:extLst>
                <a:ext uri="{FF2B5EF4-FFF2-40B4-BE49-F238E27FC236}">
                  <a16:creationId xmlns:a16="http://schemas.microsoft.com/office/drawing/2014/main" id="{F476B159-05EE-4C77-BFAA-99B97232FE56}"/>
                </a:ext>
              </a:extLst>
            </p:cNvPr>
            <p:cNvSpPr/>
            <p:nvPr userDrawn="1"/>
          </p:nvSpPr>
          <p:spPr>
            <a:xfrm>
              <a:off x="530352" y="6263640"/>
              <a:ext cx="1625138" cy="594360"/>
            </a:xfrm>
            <a:prstGeom prst="rect">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800" dirty="0"/>
            </a:p>
          </p:txBody>
        </p:sp>
        <p:pic>
          <p:nvPicPr>
            <p:cNvPr id="16" name="Picture 15" descr="A picture containing object&#10;&#10;Description automatically generated">
              <a:extLst>
                <a:ext uri="{FF2B5EF4-FFF2-40B4-BE49-F238E27FC236}">
                  <a16:creationId xmlns:a16="http://schemas.microsoft.com/office/drawing/2014/main" id="{BB896599-566A-4552-A2CF-5EA0ED72DAF0}"/>
                </a:ext>
              </a:extLst>
            </p:cNvPr>
            <p:cNvPicPr>
              <a:picLocks noChangeAspect="1"/>
            </p:cNvPicPr>
            <p:nvPr userDrawn="1"/>
          </p:nvPicPr>
          <p:blipFill rotWithShape="1">
            <a:blip r:embed="rId4" cstate="print">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rcRect t="42794"/>
            <a:stretch/>
          </p:blipFill>
          <p:spPr>
            <a:xfrm>
              <a:off x="765296" y="6462215"/>
              <a:ext cx="1210988" cy="167775"/>
            </a:xfrm>
            <a:prstGeom prst="rect">
              <a:avLst/>
            </a:prstGeom>
          </p:spPr>
        </p:pic>
      </p:grpSp>
    </p:spTree>
    <p:extLst>
      <p:ext uri="{BB962C8B-B14F-4D97-AF65-F5344CB8AC3E}">
        <p14:creationId xmlns:p14="http://schemas.microsoft.com/office/powerpoint/2010/main" val="26807938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Dark Cover ">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DAA8E5EA-5030-48C4-99E7-E61D164BDE96}"/>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a:off x="3885429" y="3138723"/>
            <a:ext cx="4421144" cy="580554"/>
          </a:xfrm>
          <a:prstGeom prst="rect">
            <a:avLst/>
          </a:prstGeom>
        </p:spPr>
      </p:pic>
      <p:pic>
        <p:nvPicPr>
          <p:cNvPr id="25" name="Picture 24">
            <a:extLst>
              <a:ext uri="{FF2B5EF4-FFF2-40B4-BE49-F238E27FC236}">
                <a16:creationId xmlns:a16="http://schemas.microsoft.com/office/drawing/2014/main" id="{F198333D-FF3E-E64D-8889-26B8EFCA2684}"/>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0" y="0"/>
            <a:ext cx="12192000" cy="254000"/>
          </a:xfrm>
          <a:prstGeom prst="rect">
            <a:avLst/>
          </a:prstGeom>
        </p:spPr>
      </p:pic>
    </p:spTree>
    <p:extLst>
      <p:ext uri="{BB962C8B-B14F-4D97-AF65-F5344CB8AC3E}">
        <p14:creationId xmlns:p14="http://schemas.microsoft.com/office/powerpoint/2010/main" val="4130093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OOW Title Slide">
    <p:spTree>
      <p:nvGrpSpPr>
        <p:cNvPr id="1" name=""/>
        <p:cNvGrpSpPr/>
        <p:nvPr/>
      </p:nvGrpSpPr>
      <p:grpSpPr>
        <a:xfrm>
          <a:off x="0" y="0"/>
          <a:ext cx="0" cy="0"/>
          <a:chOff x="0" y="0"/>
          <a:chExt cx="0" cy="0"/>
        </a:xfrm>
      </p:grpSpPr>
      <p:pic>
        <p:nvPicPr>
          <p:cNvPr id="12" name="Picture 11" descr="A picture containing container, basket&#10;&#10;Description automatically generated">
            <a:extLst>
              <a:ext uri="{FF2B5EF4-FFF2-40B4-BE49-F238E27FC236}">
                <a16:creationId xmlns:a16="http://schemas.microsoft.com/office/drawing/2014/main" id="{E41EF51B-5365-4A3A-A026-8C938E25026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r="7098"/>
          <a:stretch/>
        </p:blipFill>
        <p:spPr>
          <a:xfrm>
            <a:off x="5660966" y="213908"/>
            <a:ext cx="6531034" cy="2938320"/>
          </a:xfrm>
          <a:prstGeom prst="rect">
            <a:avLst/>
          </a:prstGeom>
        </p:spPr>
      </p:pic>
      <p:sp>
        <p:nvSpPr>
          <p:cNvPr id="2" name="Title 1">
            <a:extLst>
              <a:ext uri="{FF2B5EF4-FFF2-40B4-BE49-F238E27FC236}">
                <a16:creationId xmlns:a16="http://schemas.microsoft.com/office/drawing/2014/main" id="{95A3AB21-237D-495E-B34C-C4FCEF0DECDA}"/>
              </a:ext>
            </a:extLst>
          </p:cNvPr>
          <p:cNvSpPr>
            <a:spLocks noGrp="1"/>
          </p:cNvSpPr>
          <p:nvPr>
            <p:ph type="ctrTitle" hasCustomPrompt="1"/>
          </p:nvPr>
        </p:nvSpPr>
        <p:spPr>
          <a:xfrm>
            <a:off x="767374" y="2610195"/>
            <a:ext cx="6706446" cy="1440729"/>
          </a:xfrm>
        </p:spPr>
        <p:txBody>
          <a:bodyPr anchor="b">
            <a:normAutofit/>
          </a:bodyPr>
          <a:lstStyle>
            <a:lvl1pPr algn="l">
              <a:lnSpc>
                <a:spcPts val="4000"/>
              </a:lnSpc>
              <a:defRPr sz="4000">
                <a:latin typeface="Georgia" panose="02040502050405020303" pitchFamily="18" charset="0"/>
              </a:defRPr>
            </a:lvl1pPr>
          </a:lstStyle>
          <a:p>
            <a:r>
              <a:rPr lang="en-US" dirty="0"/>
              <a:t>Section Title</a:t>
            </a:r>
          </a:p>
        </p:txBody>
      </p:sp>
      <p:sp>
        <p:nvSpPr>
          <p:cNvPr id="3" name="Subtitle 2">
            <a:extLst>
              <a:ext uri="{FF2B5EF4-FFF2-40B4-BE49-F238E27FC236}">
                <a16:creationId xmlns:a16="http://schemas.microsoft.com/office/drawing/2014/main" id="{A7C3AE17-476B-4287-B329-DBDFF3CB0A89}"/>
              </a:ext>
            </a:extLst>
          </p:cNvPr>
          <p:cNvSpPr>
            <a:spLocks noGrp="1"/>
          </p:cNvSpPr>
          <p:nvPr>
            <p:ph type="subTitle" idx="1" hasCustomPrompt="1"/>
          </p:nvPr>
        </p:nvSpPr>
        <p:spPr>
          <a:xfrm>
            <a:off x="767374" y="4624690"/>
            <a:ext cx="6706446" cy="365125"/>
          </a:xfrm>
        </p:spPr>
        <p:txBody>
          <a:bodyPr lIns="0" rIns="0">
            <a:normAutofit/>
          </a:bodyPr>
          <a:lstStyle>
            <a:lvl1pPr marL="0" indent="0" algn="l">
              <a:buNone/>
              <a:defRPr sz="1600">
                <a:latin typeface="Oracle Sans Extra Bold" panose="020B0803020204020204" pitchFamily="34" charset="0"/>
                <a:cs typeface="Oracle Sans Extra Bold" panose="020B08030202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Name</a:t>
            </a:r>
          </a:p>
        </p:txBody>
      </p:sp>
      <p:sp>
        <p:nvSpPr>
          <p:cNvPr id="10" name="Text Placeholder 9">
            <a:extLst>
              <a:ext uri="{FF2B5EF4-FFF2-40B4-BE49-F238E27FC236}">
                <a16:creationId xmlns:a16="http://schemas.microsoft.com/office/drawing/2014/main" id="{AC9CEBEA-6D56-4EDE-A99A-2090EC12F782}"/>
              </a:ext>
            </a:extLst>
          </p:cNvPr>
          <p:cNvSpPr>
            <a:spLocks noGrp="1"/>
          </p:cNvSpPr>
          <p:nvPr>
            <p:ph type="body" sz="quarter" idx="13" hasCustomPrompt="1"/>
          </p:nvPr>
        </p:nvSpPr>
        <p:spPr>
          <a:xfrm>
            <a:off x="767374" y="5122053"/>
            <a:ext cx="6706446" cy="720725"/>
          </a:xfrm>
        </p:spPr>
        <p:txBody>
          <a:bodyPr lIns="0" rIns="0">
            <a:normAutofit/>
          </a:bodyPr>
          <a:lstStyle>
            <a:lvl1pPr marL="0" indent="0">
              <a:lnSpc>
                <a:spcPts val="1400"/>
              </a:lnSpc>
              <a:buFont typeface="+mj-lt"/>
              <a:buNone/>
              <a:defRPr sz="1600">
                <a:solidFill>
                  <a:schemeClr val="accent6">
                    <a:lumMod val="60000"/>
                    <a:lumOff val="40000"/>
                  </a:schemeClr>
                </a:solidFill>
              </a:defRPr>
            </a:lvl1pPr>
            <a:lvl5pPr>
              <a:defRPr/>
            </a:lvl5pPr>
          </a:lstStyle>
          <a:p>
            <a:pPr lvl="0"/>
            <a:r>
              <a:rPr lang="en-US" dirty="0"/>
              <a:t>Title</a:t>
            </a:r>
          </a:p>
          <a:p>
            <a:pPr lvl="0"/>
            <a:r>
              <a:rPr lang="en-US" dirty="0"/>
              <a:t>Title</a:t>
            </a:r>
          </a:p>
          <a:p>
            <a:pPr lvl="0"/>
            <a:endParaRPr lang="en-US" dirty="0"/>
          </a:p>
        </p:txBody>
      </p:sp>
      <p:pic>
        <p:nvPicPr>
          <p:cNvPr id="14" name="Picture 13" descr="A picture containing music, black&#10;&#10;Description automatically generated">
            <a:extLst>
              <a:ext uri="{FF2B5EF4-FFF2-40B4-BE49-F238E27FC236}">
                <a16:creationId xmlns:a16="http://schemas.microsoft.com/office/drawing/2014/main" id="{FA9D9C0C-1303-4BC2-865B-D87B14FAE180}"/>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l="35293"/>
          <a:stretch/>
        </p:blipFill>
        <p:spPr>
          <a:xfrm>
            <a:off x="-1" y="1040860"/>
            <a:ext cx="2864667" cy="1649788"/>
          </a:xfrm>
          <a:prstGeom prst="rect">
            <a:avLst/>
          </a:prstGeom>
        </p:spPr>
      </p:pic>
      <p:sp>
        <p:nvSpPr>
          <p:cNvPr id="15" name="Rectangle 14">
            <a:extLst>
              <a:ext uri="{FF2B5EF4-FFF2-40B4-BE49-F238E27FC236}">
                <a16:creationId xmlns:a16="http://schemas.microsoft.com/office/drawing/2014/main" id="{5D67E56D-4C0D-454A-AEE8-2349559EAAB5}"/>
              </a:ext>
            </a:extLst>
          </p:cNvPr>
          <p:cNvSpPr/>
          <p:nvPr userDrawn="1"/>
        </p:nvSpPr>
        <p:spPr>
          <a:xfrm>
            <a:off x="761287" y="4280089"/>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20CA049-1897-4D90-9AE0-24E2DD7B6708}"/>
              </a:ext>
            </a:extLst>
          </p:cNvPr>
          <p:cNvSpPr/>
          <p:nvPr userDrawn="1"/>
        </p:nvSpPr>
        <p:spPr>
          <a:xfrm>
            <a:off x="10266201" y="4884559"/>
            <a:ext cx="261122"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40F07EA7-8031-4F08-9F37-BB74DCEC1CDF}"/>
              </a:ext>
            </a:extLst>
          </p:cNvPr>
          <p:cNvSpPr/>
          <p:nvPr userDrawn="1"/>
        </p:nvSpPr>
        <p:spPr>
          <a:xfrm>
            <a:off x="11350323" y="5492391"/>
            <a:ext cx="100826" cy="573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FD2F3B2F-BA9B-4050-8B8E-FEF77DEB4768}"/>
              </a:ext>
            </a:extLst>
          </p:cNvPr>
          <p:cNvSpPr/>
          <p:nvPr userDrawn="1"/>
        </p:nvSpPr>
        <p:spPr>
          <a:xfrm>
            <a:off x="10855632" y="4638361"/>
            <a:ext cx="643642" cy="573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EF82DD56-E093-444B-B3D1-34399747448D}"/>
              </a:ext>
            </a:extLst>
          </p:cNvPr>
          <p:cNvSpPr/>
          <p:nvPr userDrawn="1"/>
        </p:nvSpPr>
        <p:spPr>
          <a:xfrm>
            <a:off x="10656361" y="4884559"/>
            <a:ext cx="101516"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DD9CD23F-B20E-499B-9C1E-B99F1B32803A}"/>
              </a:ext>
            </a:extLst>
          </p:cNvPr>
          <p:cNvSpPr/>
          <p:nvPr userDrawn="1"/>
        </p:nvSpPr>
        <p:spPr>
          <a:xfrm>
            <a:off x="11356270" y="5494436"/>
            <a:ext cx="101516"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a:extLst>
              <a:ext uri="{FF2B5EF4-FFF2-40B4-BE49-F238E27FC236}">
                <a16:creationId xmlns:a16="http://schemas.microsoft.com/office/drawing/2014/main" id="{023110D3-773C-B545-8C9E-0C332E18F2EF}"/>
              </a:ext>
            </a:extLst>
          </p:cNvPr>
          <p:cNvPicPr>
            <a:picLocks noChangeAspect="1"/>
          </p:cNvPicPr>
          <p:nvPr userDrawn="1"/>
        </p:nvPicPr>
        <p:blipFill>
          <a:blip r:embed="rId4" cstate="email">
            <a:extLst>
              <a:ext uri="{28A0092B-C50C-407E-A947-70E740481C1C}">
                <a14:useLocalDpi xmlns:a14="http://schemas.microsoft.com/office/drawing/2010/main"/>
              </a:ext>
            </a:extLst>
          </a:blip>
          <a:srcRect/>
          <a:stretch/>
        </p:blipFill>
        <p:spPr>
          <a:xfrm>
            <a:off x="11437197" y="6356350"/>
            <a:ext cx="501650" cy="501650"/>
          </a:xfrm>
          <a:prstGeom prst="rect">
            <a:avLst/>
          </a:prstGeom>
        </p:spPr>
      </p:pic>
      <p:sp>
        <p:nvSpPr>
          <p:cNvPr id="23" name="Footer Placeholder 2">
            <a:extLst>
              <a:ext uri="{FF2B5EF4-FFF2-40B4-BE49-F238E27FC236}">
                <a16:creationId xmlns:a16="http://schemas.microsoft.com/office/drawing/2014/main" id="{4F295189-4AA6-4DF0-8D9C-4EE4C2A9786E}"/>
              </a:ext>
            </a:extLst>
          </p:cNvPr>
          <p:cNvSpPr>
            <a:spLocks noGrp="1"/>
          </p:cNvSpPr>
          <p:nvPr>
            <p:ph type="ftr" sz="quarter" idx="16"/>
          </p:nvPr>
        </p:nvSpPr>
        <p:spPr>
          <a:xfrm>
            <a:off x="1143958" y="6356350"/>
            <a:ext cx="4114800" cy="365125"/>
          </a:xfrm>
        </p:spPr>
        <p:txBody>
          <a:bodyPr/>
          <a:lstStyle>
            <a:lvl1pPr>
              <a:defRPr>
                <a:solidFill>
                  <a:schemeClr val="bg1"/>
                </a:solidFill>
              </a:defRPr>
            </a:lvl1pPr>
          </a:lstStyle>
          <a:p>
            <a:r>
              <a:rPr lang="en-US"/>
              <a:t>Copyright © 2019 Oracle and/or its affiliates.</a:t>
            </a:r>
            <a:endParaRPr lang="en-US" dirty="0"/>
          </a:p>
        </p:txBody>
      </p:sp>
      <p:sp>
        <p:nvSpPr>
          <p:cNvPr id="25" name="Slide Number Placeholder 3">
            <a:extLst>
              <a:ext uri="{FF2B5EF4-FFF2-40B4-BE49-F238E27FC236}">
                <a16:creationId xmlns:a16="http://schemas.microsoft.com/office/drawing/2014/main" id="{3DA4A932-CE91-4C74-A0BB-B2E38B534A4A}"/>
              </a:ext>
            </a:extLst>
          </p:cNvPr>
          <p:cNvSpPr>
            <a:spLocks noGrp="1"/>
          </p:cNvSpPr>
          <p:nvPr>
            <p:ph type="sldNum" sz="quarter" idx="17"/>
          </p:nvPr>
        </p:nvSpPr>
        <p:spPr>
          <a:xfrm>
            <a:off x="757515" y="6356350"/>
            <a:ext cx="386443" cy="365125"/>
          </a:xfrm>
        </p:spPr>
        <p:txBody>
          <a:bodyPr/>
          <a:lstStyle>
            <a:lvl1pPr>
              <a:defRPr>
                <a:solidFill>
                  <a:schemeClr val="bg1"/>
                </a:solidFill>
              </a:defRPr>
            </a:lvl1p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3771940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fade">
                                      <p:cBhvr>
                                        <p:cTn id="11" dur="500"/>
                                        <p:tgtEl>
                                          <p:spTgt spid="14"/>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500"/>
                                        <p:tgtEl>
                                          <p:spTgt spid="1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fade">
                                      <p:cBhvr>
                                        <p:cTn id="21" dur="500"/>
                                        <p:tgtEl>
                                          <p:spTgt spid="1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fade">
                                      <p:cBhvr>
                                        <p:cTn id="24" dur="500"/>
                                        <p:tgtEl>
                                          <p:spTgt spid="19"/>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fade">
                                      <p:cBhvr>
                                        <p:cTn id="2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8" grpId="0" animBg="1"/>
      <p:bldP spid="19" grpId="0" animBg="1"/>
      <p:bldP spid="20" grpId="0" animBg="1"/>
    </p:bld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1_OOW Title Slide Textured">
    <p:spTree>
      <p:nvGrpSpPr>
        <p:cNvPr id="1" name=""/>
        <p:cNvGrpSpPr/>
        <p:nvPr/>
      </p:nvGrpSpPr>
      <p:grpSpPr>
        <a:xfrm>
          <a:off x="0" y="0"/>
          <a:ext cx="0" cy="0"/>
          <a:chOff x="0" y="0"/>
          <a:chExt cx="0" cy="0"/>
        </a:xfrm>
      </p:grpSpPr>
      <p:pic>
        <p:nvPicPr>
          <p:cNvPr id="6" name="Picture 5" descr="A picture containing table, elephant, clothing&#10;&#10;Description automatically generated">
            <a:extLst>
              <a:ext uri="{FF2B5EF4-FFF2-40B4-BE49-F238E27FC236}">
                <a16:creationId xmlns:a16="http://schemas.microsoft.com/office/drawing/2014/main" id="{D273174A-9006-FF4E-827B-9317F3AE38E5}"/>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 y="0"/>
            <a:ext cx="12192000" cy="6858000"/>
          </a:xfrm>
          <a:prstGeom prst="rect">
            <a:avLst/>
          </a:prstGeom>
        </p:spPr>
      </p:pic>
      <p:sp>
        <p:nvSpPr>
          <p:cNvPr id="7" name="Rectangle 6">
            <a:extLst>
              <a:ext uri="{FF2B5EF4-FFF2-40B4-BE49-F238E27FC236}">
                <a16:creationId xmlns:a16="http://schemas.microsoft.com/office/drawing/2014/main" id="{0F02490B-080B-9646-8A95-ECD989138C4C}"/>
              </a:ext>
            </a:extLst>
          </p:cNvPr>
          <p:cNvSpPr/>
          <p:nvPr userDrawn="1"/>
        </p:nvSpPr>
        <p:spPr>
          <a:xfrm>
            <a:off x="747749" y="703118"/>
            <a:ext cx="10696500" cy="5451764"/>
          </a:xfrm>
          <a:prstGeom prst="rect">
            <a:avLst/>
          </a:prstGeom>
          <a:solidFill>
            <a:srgbClr val="2827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5A3AB21-237D-495E-B34C-C4FCEF0DECDA}"/>
              </a:ext>
            </a:extLst>
          </p:cNvPr>
          <p:cNvSpPr>
            <a:spLocks noGrp="1"/>
          </p:cNvSpPr>
          <p:nvPr>
            <p:ph type="ctrTitle" hasCustomPrompt="1"/>
          </p:nvPr>
        </p:nvSpPr>
        <p:spPr>
          <a:xfrm>
            <a:off x="1300774" y="1766598"/>
            <a:ext cx="6706446" cy="1440729"/>
          </a:xfrm>
        </p:spPr>
        <p:txBody>
          <a:bodyPr anchor="b">
            <a:normAutofit/>
          </a:bodyPr>
          <a:lstStyle>
            <a:lvl1pPr algn="l">
              <a:lnSpc>
                <a:spcPts val="4000"/>
              </a:lnSpc>
              <a:defRPr sz="4000">
                <a:latin typeface="Georgia" panose="02040502050405020303" pitchFamily="18" charset="0"/>
              </a:defRPr>
            </a:lvl1pPr>
          </a:lstStyle>
          <a:p>
            <a:r>
              <a:rPr lang="en-US" dirty="0"/>
              <a:t>Section Title</a:t>
            </a:r>
          </a:p>
        </p:txBody>
      </p:sp>
      <p:sp>
        <p:nvSpPr>
          <p:cNvPr id="3" name="Subtitle 2">
            <a:extLst>
              <a:ext uri="{FF2B5EF4-FFF2-40B4-BE49-F238E27FC236}">
                <a16:creationId xmlns:a16="http://schemas.microsoft.com/office/drawing/2014/main" id="{A7C3AE17-476B-4287-B329-DBDFF3CB0A89}"/>
              </a:ext>
            </a:extLst>
          </p:cNvPr>
          <p:cNvSpPr>
            <a:spLocks noGrp="1"/>
          </p:cNvSpPr>
          <p:nvPr>
            <p:ph type="subTitle" idx="1" hasCustomPrompt="1"/>
          </p:nvPr>
        </p:nvSpPr>
        <p:spPr>
          <a:xfrm>
            <a:off x="1300774" y="3781093"/>
            <a:ext cx="6706446" cy="365125"/>
          </a:xfrm>
        </p:spPr>
        <p:txBody>
          <a:bodyPr lIns="0" rIns="0">
            <a:normAutofit/>
          </a:bodyPr>
          <a:lstStyle>
            <a:lvl1pPr marL="0" indent="0" algn="l">
              <a:buNone/>
              <a:defRPr sz="1600">
                <a:latin typeface="Oracle Sans Extra Bold" panose="020B0803020204020204" pitchFamily="34" charset="0"/>
                <a:cs typeface="Oracle Sans Extra Bold" panose="020B08030202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Name</a:t>
            </a:r>
          </a:p>
        </p:txBody>
      </p:sp>
      <p:sp>
        <p:nvSpPr>
          <p:cNvPr id="10" name="Text Placeholder 9">
            <a:extLst>
              <a:ext uri="{FF2B5EF4-FFF2-40B4-BE49-F238E27FC236}">
                <a16:creationId xmlns:a16="http://schemas.microsoft.com/office/drawing/2014/main" id="{AC9CEBEA-6D56-4EDE-A99A-2090EC12F782}"/>
              </a:ext>
            </a:extLst>
          </p:cNvPr>
          <p:cNvSpPr>
            <a:spLocks noGrp="1"/>
          </p:cNvSpPr>
          <p:nvPr>
            <p:ph type="body" sz="quarter" idx="13" hasCustomPrompt="1"/>
          </p:nvPr>
        </p:nvSpPr>
        <p:spPr>
          <a:xfrm>
            <a:off x="1300774" y="4278456"/>
            <a:ext cx="6706446" cy="720725"/>
          </a:xfrm>
        </p:spPr>
        <p:txBody>
          <a:bodyPr lIns="0" rIns="0">
            <a:normAutofit/>
          </a:bodyPr>
          <a:lstStyle>
            <a:lvl1pPr marL="0" indent="0">
              <a:lnSpc>
                <a:spcPts val="1400"/>
              </a:lnSpc>
              <a:buFont typeface="+mj-lt"/>
              <a:buNone/>
              <a:defRPr sz="1600">
                <a:solidFill>
                  <a:schemeClr val="accent6">
                    <a:lumMod val="60000"/>
                    <a:lumOff val="40000"/>
                  </a:schemeClr>
                </a:solidFill>
              </a:defRPr>
            </a:lvl1pPr>
            <a:lvl5pPr>
              <a:defRPr/>
            </a:lvl5pPr>
          </a:lstStyle>
          <a:p>
            <a:pPr lvl="0"/>
            <a:r>
              <a:rPr lang="en-US" dirty="0"/>
              <a:t>Title</a:t>
            </a:r>
          </a:p>
          <a:p>
            <a:pPr lvl="0"/>
            <a:r>
              <a:rPr lang="en-US" dirty="0"/>
              <a:t>Title</a:t>
            </a:r>
          </a:p>
          <a:p>
            <a:pPr lvl="0"/>
            <a:endParaRPr lang="en-US" dirty="0"/>
          </a:p>
        </p:txBody>
      </p:sp>
      <p:sp>
        <p:nvSpPr>
          <p:cNvPr id="15" name="Rectangle 14">
            <a:extLst>
              <a:ext uri="{FF2B5EF4-FFF2-40B4-BE49-F238E27FC236}">
                <a16:creationId xmlns:a16="http://schemas.microsoft.com/office/drawing/2014/main" id="{5D67E56D-4C0D-454A-AEE8-2349559EAAB5}"/>
              </a:ext>
            </a:extLst>
          </p:cNvPr>
          <p:cNvSpPr/>
          <p:nvPr userDrawn="1"/>
        </p:nvSpPr>
        <p:spPr>
          <a:xfrm>
            <a:off x="1294687" y="3436492"/>
            <a:ext cx="310896" cy="3657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pic>
        <p:nvPicPr>
          <p:cNvPr id="11" name="Picture 10">
            <a:extLst>
              <a:ext uri="{FF2B5EF4-FFF2-40B4-BE49-F238E27FC236}">
                <a16:creationId xmlns:a16="http://schemas.microsoft.com/office/drawing/2014/main" id="{411C252B-9B2A-FA4E-807C-76928A0B17CC}"/>
              </a:ext>
            </a:extLst>
          </p:cNvPr>
          <p:cNvPicPr>
            <a:picLocks noChangeAspect="1"/>
          </p:cNvPicPr>
          <p:nvPr userDrawn="1"/>
        </p:nvPicPr>
        <p:blipFill>
          <a:blip r:embed="rId3" cstate="email">
            <a:extLst>
              <a:ext uri="{28A0092B-C50C-407E-A947-70E740481C1C}">
                <a14:useLocalDpi xmlns:a14="http://schemas.microsoft.com/office/drawing/2010/main"/>
              </a:ext>
            </a:extLst>
          </a:blip>
          <a:srcRect/>
          <a:stretch/>
        </p:blipFill>
        <p:spPr>
          <a:xfrm>
            <a:off x="11437197" y="6356350"/>
            <a:ext cx="501650" cy="501650"/>
          </a:xfrm>
          <a:prstGeom prst="rect">
            <a:avLst/>
          </a:prstGeom>
        </p:spPr>
      </p:pic>
    </p:spTree>
    <p:extLst>
      <p:ext uri="{BB962C8B-B14F-4D97-AF65-F5344CB8AC3E}">
        <p14:creationId xmlns:p14="http://schemas.microsoft.com/office/powerpoint/2010/main" val="3706862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8189B5-847F-A64E-B8CD-63208B3E12D0}"/>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91486BD5-8F6B-2847-B654-47990D5F30E1}"/>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6588E814-F505-E346-ACDA-9A1752BD21F8}"/>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EAA7C73E-43C6-CE42-84F3-FB51588EB79D}"/>
              </a:ext>
            </a:extLst>
          </p:cNvPr>
          <p:cNvSpPr>
            <a:spLocks noGrp="1"/>
          </p:cNvSpPr>
          <p:nvPr>
            <p:ph type="ftr" sz="quarter" idx="11"/>
          </p:nvPr>
        </p:nvSpPr>
        <p:spPr/>
        <p:txBody>
          <a:bodyPr/>
          <a:lstStyle/>
          <a:p>
            <a:r>
              <a:rPr lang="en-US"/>
              <a:t>Copyright © 2019, Oracle and/or its affiliates. All rights reserved.</a:t>
            </a:r>
          </a:p>
        </p:txBody>
      </p:sp>
      <p:sp>
        <p:nvSpPr>
          <p:cNvPr id="6" name="Slide Number Placeholder 5">
            <a:extLst>
              <a:ext uri="{FF2B5EF4-FFF2-40B4-BE49-F238E27FC236}">
                <a16:creationId xmlns:a16="http://schemas.microsoft.com/office/drawing/2014/main" id="{9725949E-FADD-2049-9C64-C959768067A6}"/>
              </a:ext>
            </a:extLst>
          </p:cNvPr>
          <p:cNvSpPr>
            <a:spLocks noGrp="1"/>
          </p:cNvSpPr>
          <p:nvPr>
            <p:ph type="sldNum" sz="quarter" idx="12"/>
          </p:nvPr>
        </p:nvSpPr>
        <p:spPr/>
        <p:txBody>
          <a:bodyPr/>
          <a:lstStyle/>
          <a:p>
            <a:fld id="{EFED85E1-F0B0-2348-A9B3-41AEA4FCB4A1}" type="slidenum">
              <a:rPr lang="en-US" smtClean="0"/>
              <a:t>‹#›</a:t>
            </a:fld>
            <a:endParaRPr lang="en-US"/>
          </a:p>
        </p:txBody>
      </p:sp>
    </p:spTree>
    <p:extLst>
      <p:ext uri="{BB962C8B-B14F-4D97-AF65-F5344CB8AC3E}">
        <p14:creationId xmlns:p14="http://schemas.microsoft.com/office/powerpoint/2010/main" val="336111818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OOW Title Alternate">
    <p:spTree>
      <p:nvGrpSpPr>
        <p:cNvPr id="1" name=""/>
        <p:cNvGrpSpPr/>
        <p:nvPr/>
      </p:nvGrpSpPr>
      <p:grpSpPr>
        <a:xfrm>
          <a:off x="0" y="0"/>
          <a:ext cx="0" cy="0"/>
          <a:chOff x="0" y="0"/>
          <a:chExt cx="0" cy="0"/>
        </a:xfrm>
      </p:grpSpPr>
      <p:pic>
        <p:nvPicPr>
          <p:cNvPr id="9" name="Picture 8" descr="A person looking at the camera&#10;&#10;Description automatically generated">
            <a:extLst>
              <a:ext uri="{FF2B5EF4-FFF2-40B4-BE49-F238E27FC236}">
                <a16:creationId xmlns:a16="http://schemas.microsoft.com/office/drawing/2014/main" id="{4E879062-D42A-C24B-9506-CFFED71D4022}"/>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842000" y="0"/>
            <a:ext cx="6096000" cy="6858000"/>
          </a:xfrm>
          <a:prstGeom prst="rect">
            <a:avLst/>
          </a:prstGeom>
        </p:spPr>
      </p:pic>
      <p:pic>
        <p:nvPicPr>
          <p:cNvPr id="5" name="Picture 4">
            <a:extLst>
              <a:ext uri="{FF2B5EF4-FFF2-40B4-BE49-F238E27FC236}">
                <a16:creationId xmlns:a16="http://schemas.microsoft.com/office/drawing/2014/main" id="{919CFDD5-2DA7-954C-AF86-6FDF30E379B6}"/>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938000" y="0"/>
            <a:ext cx="254000" cy="6858000"/>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6" y="2370987"/>
            <a:ext cx="4951768" cy="844095"/>
          </a:xfrm>
        </p:spPr>
        <p:txBody>
          <a:bodyPr vert="horz" lIns="0" tIns="45720" rIns="0" bIns="45720" rtlCol="0" anchor="b">
            <a:normAutofit/>
          </a:bodyPr>
          <a:lstStyle>
            <a:lvl1pPr>
              <a:defRPr lang="en-US" sz="2800" b="1" i="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Name</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768096" y="3737980"/>
            <a:ext cx="4177978" cy="2336749"/>
          </a:xfrm>
        </p:spPr>
        <p:txBody>
          <a:bodyPr lIns="0" rIns="0">
            <a:normAutofit/>
          </a:bodyPr>
          <a:lstStyle>
            <a:lvl1pPr marL="0" indent="0">
              <a:lnSpc>
                <a:spcPct val="100000"/>
              </a:lnSpc>
              <a:spcBef>
                <a:spcPts val="0"/>
              </a:spcBef>
              <a:buNone/>
              <a:defRPr sz="1600" b="0" i="0">
                <a:solidFill>
                  <a:schemeClr val="bg1">
                    <a:lumMod val="85000"/>
                  </a:schemeClr>
                </a:solidFill>
                <a:latin typeface="Oracle Sans Light" panose="020B0403020204020204" pitchFamily="34" charset="0"/>
                <a:ea typeface="Open Sans Light" panose="020B0306030504020204" pitchFamily="34" charset="0"/>
                <a:cs typeface="Oracle Sans Light" panose="020B04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Title</a:t>
            </a:r>
          </a:p>
        </p:txBody>
      </p:sp>
      <p:sp>
        <p:nvSpPr>
          <p:cNvPr id="14" name="Rectangle 13">
            <a:extLst>
              <a:ext uri="{FF2B5EF4-FFF2-40B4-BE49-F238E27FC236}">
                <a16:creationId xmlns:a16="http://schemas.microsoft.com/office/drawing/2014/main" id="{05D2C10D-F209-B443-9F3C-0B55EDFF601F}"/>
              </a:ext>
            </a:extLst>
          </p:cNvPr>
          <p:cNvSpPr/>
          <p:nvPr userDrawn="1"/>
        </p:nvSpPr>
        <p:spPr>
          <a:xfrm>
            <a:off x="761287" y="342484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Picture Placeholder 5">
            <a:extLst>
              <a:ext uri="{FF2B5EF4-FFF2-40B4-BE49-F238E27FC236}">
                <a16:creationId xmlns:a16="http://schemas.microsoft.com/office/drawing/2014/main" id="{DBBD2CF4-1E90-A941-8678-001223FD4124}"/>
              </a:ext>
            </a:extLst>
          </p:cNvPr>
          <p:cNvSpPr>
            <a:spLocks noGrp="1"/>
          </p:cNvSpPr>
          <p:nvPr>
            <p:ph type="pic" sz="quarter" idx="10" hasCustomPrompt="1"/>
          </p:nvPr>
        </p:nvSpPr>
        <p:spPr>
          <a:xfrm>
            <a:off x="5841153" y="0"/>
            <a:ext cx="6096000" cy="6857999"/>
          </a:xfrm>
        </p:spPr>
        <p:txBody>
          <a:bodyPr/>
          <a:lstStyle>
            <a:lvl1pPr>
              <a:defRPr/>
            </a:lvl1pPr>
          </a:lstStyle>
          <a:p>
            <a:r>
              <a:rPr lang="en-US" dirty="0"/>
              <a:t>Insert Picture Here</a:t>
            </a:r>
          </a:p>
        </p:txBody>
      </p:sp>
      <p:pic>
        <p:nvPicPr>
          <p:cNvPr id="10" name="Picture 9">
            <a:extLst>
              <a:ext uri="{FF2B5EF4-FFF2-40B4-BE49-F238E27FC236}">
                <a16:creationId xmlns:a16="http://schemas.microsoft.com/office/drawing/2014/main" id="{32686F78-65B2-0E49-8DF8-40FC0342AF0E}"/>
              </a:ext>
            </a:extLst>
          </p:cNvPr>
          <p:cNvPicPr>
            <a:picLocks noChangeAspect="1"/>
          </p:cNvPicPr>
          <p:nvPr userDrawn="1"/>
        </p:nvPicPr>
        <p:blipFill>
          <a:blip r:embed="rId4" cstate="email">
            <a:extLst>
              <a:ext uri="{28A0092B-C50C-407E-A947-70E740481C1C}">
                <a14:useLocalDpi xmlns:a14="http://schemas.microsoft.com/office/drawing/2010/main"/>
              </a:ext>
            </a:extLst>
          </a:blip>
          <a:srcRect/>
          <a:stretch/>
        </p:blipFill>
        <p:spPr>
          <a:xfrm>
            <a:off x="11437197" y="6356350"/>
            <a:ext cx="501650" cy="501650"/>
          </a:xfrm>
          <a:prstGeom prst="rect">
            <a:avLst/>
          </a:prstGeom>
        </p:spPr>
      </p:pic>
      <p:sp>
        <p:nvSpPr>
          <p:cNvPr id="11" name="Footer Placeholder 2">
            <a:extLst>
              <a:ext uri="{FF2B5EF4-FFF2-40B4-BE49-F238E27FC236}">
                <a16:creationId xmlns:a16="http://schemas.microsoft.com/office/drawing/2014/main" id="{53962881-7BC0-482B-A9C1-33AE34D8EF28}"/>
              </a:ext>
            </a:extLst>
          </p:cNvPr>
          <p:cNvSpPr>
            <a:spLocks noGrp="1"/>
          </p:cNvSpPr>
          <p:nvPr>
            <p:ph type="ftr" sz="quarter" idx="16"/>
          </p:nvPr>
        </p:nvSpPr>
        <p:spPr>
          <a:xfrm>
            <a:off x="1143958" y="6356350"/>
            <a:ext cx="4114800" cy="365125"/>
          </a:xfrm>
        </p:spPr>
        <p:txBody>
          <a:bodyPr/>
          <a:lstStyle>
            <a:lvl1pPr>
              <a:defRPr>
                <a:solidFill>
                  <a:schemeClr val="bg1"/>
                </a:solidFill>
              </a:defRPr>
            </a:lvl1pPr>
          </a:lstStyle>
          <a:p>
            <a:r>
              <a:rPr lang="en-US"/>
              <a:t>Copyright © 2019 Oracle and/or its affiliates.</a:t>
            </a:r>
            <a:endParaRPr lang="en-US" dirty="0"/>
          </a:p>
        </p:txBody>
      </p:sp>
      <p:sp>
        <p:nvSpPr>
          <p:cNvPr id="15" name="Slide Number Placeholder 3">
            <a:extLst>
              <a:ext uri="{FF2B5EF4-FFF2-40B4-BE49-F238E27FC236}">
                <a16:creationId xmlns:a16="http://schemas.microsoft.com/office/drawing/2014/main" id="{4076542F-694D-4C01-852F-2001D98ACBFF}"/>
              </a:ext>
            </a:extLst>
          </p:cNvPr>
          <p:cNvSpPr>
            <a:spLocks noGrp="1"/>
          </p:cNvSpPr>
          <p:nvPr>
            <p:ph type="sldNum" sz="quarter" idx="17"/>
          </p:nvPr>
        </p:nvSpPr>
        <p:spPr>
          <a:xfrm>
            <a:off x="757515" y="6356350"/>
            <a:ext cx="386443" cy="365125"/>
          </a:xfrm>
        </p:spPr>
        <p:txBody>
          <a:bodyPr/>
          <a:lstStyle>
            <a:lvl1pPr>
              <a:defRPr>
                <a:solidFill>
                  <a:schemeClr val="bg1"/>
                </a:solidFill>
              </a:defRPr>
            </a:lvl1p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1091351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OOW Thank You">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2A5E3A32-1D20-FB48-82F9-74D53A933C02}"/>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44417" r="1"/>
          <a:stretch/>
        </p:blipFill>
        <p:spPr>
          <a:xfrm>
            <a:off x="5415516" y="0"/>
            <a:ext cx="6776483" cy="6858000"/>
          </a:xfrm>
          <a:prstGeom prst="rect">
            <a:avLst/>
          </a:prstGeom>
        </p:spPr>
      </p:pic>
      <p:sp>
        <p:nvSpPr>
          <p:cNvPr id="16" name="Rectangle 15">
            <a:extLst>
              <a:ext uri="{FF2B5EF4-FFF2-40B4-BE49-F238E27FC236}">
                <a16:creationId xmlns:a16="http://schemas.microsoft.com/office/drawing/2014/main" id="{B21867B2-AB36-DA4B-BD46-D6E6A69BDC13}"/>
              </a:ext>
            </a:extLst>
          </p:cNvPr>
          <p:cNvSpPr/>
          <p:nvPr userDrawn="1"/>
        </p:nvSpPr>
        <p:spPr>
          <a:xfrm>
            <a:off x="768096" y="755354"/>
            <a:ext cx="6206862" cy="5338988"/>
          </a:xfrm>
          <a:prstGeom prst="rect">
            <a:avLst/>
          </a:prstGeom>
          <a:solidFill>
            <a:srgbClr val="F8F7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1398961" y="1781200"/>
            <a:ext cx="4951768" cy="844095"/>
          </a:xfrm>
        </p:spPr>
        <p:txBody>
          <a:bodyPr vert="horz" lIns="0" tIns="45720" rIns="0" bIns="45720" rtlCol="0" anchor="b">
            <a:normAutofit/>
          </a:bodyPr>
          <a:lstStyle>
            <a:lvl1pPr>
              <a:defRPr lang="en-US" sz="2800" b="1" i="0">
                <a:solidFill>
                  <a:schemeClr val="tx2"/>
                </a:solidFill>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Thank You</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1398961" y="3737980"/>
            <a:ext cx="4177978" cy="2336749"/>
          </a:xfrm>
        </p:spPr>
        <p:txBody>
          <a:bodyPr lIns="0" rIns="0">
            <a:normAutofit/>
          </a:bodyPr>
          <a:lstStyle>
            <a:lvl1pPr marL="0" indent="0">
              <a:lnSpc>
                <a:spcPct val="100000"/>
              </a:lnSpc>
              <a:spcBef>
                <a:spcPts val="0"/>
              </a:spcBef>
              <a:buNone/>
              <a:defRPr sz="1600" b="0" i="0">
                <a:solidFill>
                  <a:schemeClr val="tx2"/>
                </a:solidFill>
                <a:latin typeface="Oracle Sans Light" panose="020B0403020204020204" pitchFamily="34" charset="0"/>
                <a:ea typeface="Open Sans Light" panose="020B0306030504020204" pitchFamily="34" charset="0"/>
                <a:cs typeface="Oracle Sans Light" panose="020B04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Name</a:t>
            </a:r>
          </a:p>
          <a:p>
            <a:endParaRPr lang="en-US" dirty="0"/>
          </a:p>
          <a:p>
            <a:r>
              <a:rPr lang="en-US" dirty="0"/>
              <a:t>Title</a:t>
            </a:r>
          </a:p>
          <a:p>
            <a:r>
              <a:rPr lang="en-US" dirty="0"/>
              <a:t>Title</a:t>
            </a:r>
          </a:p>
        </p:txBody>
      </p:sp>
      <p:sp>
        <p:nvSpPr>
          <p:cNvPr id="14" name="Rectangle 13">
            <a:extLst>
              <a:ext uri="{FF2B5EF4-FFF2-40B4-BE49-F238E27FC236}">
                <a16:creationId xmlns:a16="http://schemas.microsoft.com/office/drawing/2014/main" id="{05D2C10D-F209-B443-9F3C-0B55EDFF601F}"/>
              </a:ext>
            </a:extLst>
          </p:cNvPr>
          <p:cNvSpPr/>
          <p:nvPr userDrawn="1"/>
        </p:nvSpPr>
        <p:spPr>
          <a:xfrm>
            <a:off x="1392152" y="3424848"/>
            <a:ext cx="310896" cy="3657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9492B981-4AE0-2A40-8972-DF3543B87A02}"/>
              </a:ext>
            </a:extLst>
          </p:cNvPr>
          <p:cNvPicPr>
            <a:picLocks noChangeAspect="1"/>
          </p:cNvPicPr>
          <p:nvPr userDrawn="1"/>
        </p:nvPicPr>
        <p:blipFill>
          <a:blip r:embed="rId3" cstate="email">
            <a:extLst>
              <a:ext uri="{28A0092B-C50C-407E-A947-70E740481C1C}">
                <a14:useLocalDpi xmlns:a14="http://schemas.microsoft.com/office/drawing/2010/main"/>
              </a:ext>
            </a:extLst>
          </a:blip>
          <a:srcRect/>
          <a:stretch/>
        </p:blipFill>
        <p:spPr>
          <a:xfrm>
            <a:off x="11437197" y="6356350"/>
            <a:ext cx="501650" cy="501650"/>
          </a:xfrm>
          <a:prstGeom prst="rect">
            <a:avLst/>
          </a:prstGeom>
        </p:spPr>
      </p:pic>
      <p:sp>
        <p:nvSpPr>
          <p:cNvPr id="12" name="Footer Placeholder 2">
            <a:extLst>
              <a:ext uri="{FF2B5EF4-FFF2-40B4-BE49-F238E27FC236}">
                <a16:creationId xmlns:a16="http://schemas.microsoft.com/office/drawing/2014/main" id="{6DBFEED8-038B-4CAC-A5FF-E3CB9FDDF106}"/>
              </a:ext>
            </a:extLst>
          </p:cNvPr>
          <p:cNvSpPr>
            <a:spLocks noGrp="1"/>
          </p:cNvSpPr>
          <p:nvPr>
            <p:ph type="ftr" sz="quarter" idx="16"/>
          </p:nvPr>
        </p:nvSpPr>
        <p:spPr>
          <a:xfrm>
            <a:off x="1143958" y="6356350"/>
            <a:ext cx="4114800" cy="365125"/>
          </a:xfrm>
        </p:spPr>
        <p:txBody>
          <a:bodyPr/>
          <a:lstStyle>
            <a:lvl1pPr>
              <a:defRPr>
                <a:solidFill>
                  <a:schemeClr val="bg1"/>
                </a:solidFill>
              </a:defRPr>
            </a:lvl1pPr>
          </a:lstStyle>
          <a:p>
            <a:r>
              <a:rPr lang="en-US"/>
              <a:t>Copyright © 2019 Oracle and/or its affiliates.</a:t>
            </a:r>
            <a:endParaRPr lang="en-US" dirty="0"/>
          </a:p>
        </p:txBody>
      </p:sp>
      <p:sp>
        <p:nvSpPr>
          <p:cNvPr id="13" name="Slide Number Placeholder 3">
            <a:extLst>
              <a:ext uri="{FF2B5EF4-FFF2-40B4-BE49-F238E27FC236}">
                <a16:creationId xmlns:a16="http://schemas.microsoft.com/office/drawing/2014/main" id="{05E0B1F6-EB32-4283-882E-DF99ADE8A544}"/>
              </a:ext>
            </a:extLst>
          </p:cNvPr>
          <p:cNvSpPr>
            <a:spLocks noGrp="1"/>
          </p:cNvSpPr>
          <p:nvPr>
            <p:ph type="sldNum" sz="quarter" idx="17"/>
          </p:nvPr>
        </p:nvSpPr>
        <p:spPr>
          <a:xfrm>
            <a:off x="757515" y="6356350"/>
            <a:ext cx="386443" cy="365125"/>
          </a:xfrm>
        </p:spPr>
        <p:txBody>
          <a:bodyPr/>
          <a:lstStyle>
            <a:lvl1pPr>
              <a:defRPr>
                <a:solidFill>
                  <a:schemeClr val="bg1"/>
                </a:solidFill>
              </a:defRPr>
            </a:lvl1p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281843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OOW Guest Title">
    <p:bg>
      <p:bgPr>
        <a:solidFill>
          <a:srgbClr val="703F49"/>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EC3E251-F4D9-CE45-B8C9-C097973A2B0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096000" y="0"/>
            <a:ext cx="6096000" cy="6858000"/>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6" y="2370987"/>
            <a:ext cx="4951768" cy="844095"/>
          </a:xfrm>
        </p:spPr>
        <p:txBody>
          <a:bodyPr vert="horz" lIns="0" tIns="45720" rIns="0" bIns="45720" rtlCol="0" anchor="b">
            <a:normAutofit/>
          </a:bodyPr>
          <a:lstStyle>
            <a:lvl1pPr>
              <a:defRPr lang="en-US" sz="2800" b="1" i="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Name</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768096" y="3737980"/>
            <a:ext cx="4177978" cy="2336749"/>
          </a:xfrm>
        </p:spPr>
        <p:txBody>
          <a:bodyPr lIns="0" rIns="0">
            <a:normAutofit/>
          </a:bodyPr>
          <a:lstStyle>
            <a:lvl1pPr marL="0" indent="0">
              <a:lnSpc>
                <a:spcPct val="100000"/>
              </a:lnSpc>
              <a:spcBef>
                <a:spcPts val="0"/>
              </a:spcBef>
              <a:buNone/>
              <a:defRPr sz="1600" b="0" i="0">
                <a:solidFill>
                  <a:schemeClr val="bg1"/>
                </a:solidFill>
                <a:latin typeface="Oracle Sans Light" panose="020B0403020204020204" pitchFamily="34" charset="0"/>
                <a:ea typeface="Open Sans Light" panose="020B0306030504020204" pitchFamily="34" charset="0"/>
                <a:cs typeface="Oracle Sans Light" panose="020B04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Title</a:t>
            </a:r>
          </a:p>
        </p:txBody>
      </p:sp>
      <p:sp>
        <p:nvSpPr>
          <p:cNvPr id="14" name="Rectangle 13">
            <a:extLst>
              <a:ext uri="{FF2B5EF4-FFF2-40B4-BE49-F238E27FC236}">
                <a16:creationId xmlns:a16="http://schemas.microsoft.com/office/drawing/2014/main" id="{05D2C10D-F209-B443-9F3C-0B55EDFF601F}"/>
              </a:ext>
            </a:extLst>
          </p:cNvPr>
          <p:cNvSpPr/>
          <p:nvPr userDrawn="1"/>
        </p:nvSpPr>
        <p:spPr>
          <a:xfrm>
            <a:off x="761287" y="342484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Picture Placeholder 4">
            <a:extLst>
              <a:ext uri="{FF2B5EF4-FFF2-40B4-BE49-F238E27FC236}">
                <a16:creationId xmlns:a16="http://schemas.microsoft.com/office/drawing/2014/main" id="{6C6AE12F-6D6E-994F-8A9D-32F8AB313C46}"/>
              </a:ext>
            </a:extLst>
          </p:cNvPr>
          <p:cNvSpPr>
            <a:spLocks noGrp="1"/>
          </p:cNvSpPr>
          <p:nvPr>
            <p:ph type="pic" sz="quarter" idx="10" hasCustomPrompt="1"/>
          </p:nvPr>
        </p:nvSpPr>
        <p:spPr>
          <a:xfrm>
            <a:off x="6096000" y="0"/>
            <a:ext cx="6096000" cy="6858000"/>
          </a:xfrm>
        </p:spPr>
        <p:txBody>
          <a:bodyPr/>
          <a:lstStyle>
            <a:lvl1pPr>
              <a:defRPr/>
            </a:lvl1pPr>
          </a:lstStyle>
          <a:p>
            <a:r>
              <a:rPr lang="en-US" dirty="0"/>
              <a:t>Insert Picture Here</a:t>
            </a:r>
          </a:p>
        </p:txBody>
      </p:sp>
      <p:sp>
        <p:nvSpPr>
          <p:cNvPr id="11" name="Footer Placeholder 2">
            <a:extLst>
              <a:ext uri="{FF2B5EF4-FFF2-40B4-BE49-F238E27FC236}">
                <a16:creationId xmlns:a16="http://schemas.microsoft.com/office/drawing/2014/main" id="{4CB045F3-323A-46FC-8246-19029849AC44}"/>
              </a:ext>
            </a:extLst>
          </p:cNvPr>
          <p:cNvSpPr>
            <a:spLocks noGrp="1"/>
          </p:cNvSpPr>
          <p:nvPr>
            <p:ph type="ftr" sz="quarter" idx="16"/>
          </p:nvPr>
        </p:nvSpPr>
        <p:spPr>
          <a:xfrm>
            <a:off x="1143958" y="6356350"/>
            <a:ext cx="4114800" cy="365125"/>
          </a:xfrm>
        </p:spPr>
        <p:txBody>
          <a:bodyPr/>
          <a:lstStyle>
            <a:lvl1pPr>
              <a:defRPr>
                <a:solidFill>
                  <a:schemeClr val="bg1"/>
                </a:solidFill>
              </a:defRPr>
            </a:lvl1pPr>
          </a:lstStyle>
          <a:p>
            <a:r>
              <a:rPr lang="en-US"/>
              <a:t>Copyright © 2019 Oracle and/or its affiliates.</a:t>
            </a:r>
            <a:endParaRPr lang="en-US" dirty="0"/>
          </a:p>
        </p:txBody>
      </p:sp>
      <p:sp>
        <p:nvSpPr>
          <p:cNvPr id="12" name="Slide Number Placeholder 3">
            <a:extLst>
              <a:ext uri="{FF2B5EF4-FFF2-40B4-BE49-F238E27FC236}">
                <a16:creationId xmlns:a16="http://schemas.microsoft.com/office/drawing/2014/main" id="{2F06BF24-3565-42B3-8509-80C3D4045E41}"/>
              </a:ext>
            </a:extLst>
          </p:cNvPr>
          <p:cNvSpPr>
            <a:spLocks noGrp="1"/>
          </p:cNvSpPr>
          <p:nvPr>
            <p:ph type="sldNum" sz="quarter" idx="17"/>
          </p:nvPr>
        </p:nvSpPr>
        <p:spPr>
          <a:xfrm>
            <a:off x="757515" y="6356350"/>
            <a:ext cx="386443" cy="365125"/>
          </a:xfrm>
        </p:spPr>
        <p:txBody>
          <a:bodyPr/>
          <a:lstStyle>
            <a:lvl1pPr>
              <a:defRPr>
                <a:solidFill>
                  <a:schemeClr val="bg1"/>
                </a:solidFill>
              </a:defRPr>
            </a:lvl1p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27826143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OOW Agenda">
    <p:spTree>
      <p:nvGrpSpPr>
        <p:cNvPr id="1" name=""/>
        <p:cNvGrpSpPr/>
        <p:nvPr/>
      </p:nvGrpSpPr>
      <p:grpSpPr>
        <a:xfrm>
          <a:off x="0" y="0"/>
          <a:ext cx="0" cy="0"/>
          <a:chOff x="0" y="0"/>
          <a:chExt cx="0" cy="0"/>
        </a:xfrm>
      </p:grpSpPr>
      <p:pic>
        <p:nvPicPr>
          <p:cNvPr id="9" name="Picture 8" descr="A picture containing container, basket&#10;&#10;Description automatically generated">
            <a:extLst>
              <a:ext uri="{FF2B5EF4-FFF2-40B4-BE49-F238E27FC236}">
                <a16:creationId xmlns:a16="http://schemas.microsoft.com/office/drawing/2014/main" id="{854C4F1B-5FB4-8C48-B352-99B254FA249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r="7098"/>
          <a:stretch/>
        </p:blipFill>
        <p:spPr>
          <a:xfrm>
            <a:off x="7080948" y="212826"/>
            <a:ext cx="5111051" cy="2299468"/>
          </a:xfrm>
          <a:prstGeom prst="rect">
            <a:avLst/>
          </a:prstGeom>
        </p:spPr>
      </p:pic>
      <p:grpSp>
        <p:nvGrpSpPr>
          <p:cNvPr id="4" name="Group 3">
            <a:extLst>
              <a:ext uri="{FF2B5EF4-FFF2-40B4-BE49-F238E27FC236}">
                <a16:creationId xmlns:a16="http://schemas.microsoft.com/office/drawing/2014/main" id="{F7DFBE94-74A2-954E-835D-D3A403750427}"/>
              </a:ext>
            </a:extLst>
          </p:cNvPr>
          <p:cNvGrpSpPr/>
          <p:nvPr userDrawn="1"/>
        </p:nvGrpSpPr>
        <p:grpSpPr>
          <a:xfrm>
            <a:off x="3281742" y="5775496"/>
            <a:ext cx="1233073" cy="299478"/>
            <a:chOff x="10266201" y="4638361"/>
            <a:chExt cx="1233073" cy="299478"/>
          </a:xfrm>
        </p:grpSpPr>
        <p:sp>
          <p:nvSpPr>
            <p:cNvPr id="10" name="Rectangle 9">
              <a:extLst>
                <a:ext uri="{FF2B5EF4-FFF2-40B4-BE49-F238E27FC236}">
                  <a16:creationId xmlns:a16="http://schemas.microsoft.com/office/drawing/2014/main" id="{2BA10860-07D3-1A4B-8B52-69FDEB228A00}"/>
                </a:ext>
              </a:extLst>
            </p:cNvPr>
            <p:cNvSpPr/>
            <p:nvPr userDrawn="1"/>
          </p:nvSpPr>
          <p:spPr>
            <a:xfrm>
              <a:off x="10266201" y="4884559"/>
              <a:ext cx="261122"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88CE354-4375-7947-A5F2-81A80C5EC1F7}"/>
                </a:ext>
              </a:extLst>
            </p:cNvPr>
            <p:cNvSpPr/>
            <p:nvPr userDrawn="1"/>
          </p:nvSpPr>
          <p:spPr>
            <a:xfrm>
              <a:off x="10855632" y="4638361"/>
              <a:ext cx="643642" cy="573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4331646-206C-584A-8040-FBE54C7289E1}"/>
                </a:ext>
              </a:extLst>
            </p:cNvPr>
            <p:cNvSpPr/>
            <p:nvPr userDrawn="1"/>
          </p:nvSpPr>
          <p:spPr>
            <a:xfrm>
              <a:off x="10656361" y="4884559"/>
              <a:ext cx="101516"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5" y="783026"/>
            <a:ext cx="10669101" cy="844095"/>
          </a:xfrm>
        </p:spPr>
        <p:txBody>
          <a:bodyPr vert="horz" lIns="0" tIns="45720" rIns="0" bIns="45720" rtlCol="0" anchor="b">
            <a:normAutofit/>
          </a:bodyPr>
          <a:lstStyle>
            <a:lvl1pPr>
              <a:defRPr lang="en-US" sz="1600">
                <a:latin typeface="Oracle Sans Extra Bold" panose="020B0803020204020204" pitchFamily="34" charset="0"/>
                <a:ea typeface="+mn-ea"/>
                <a:cs typeface="Oracle Sans Extra Bold" panose="020B0803020204020204" pitchFamily="34" charset="0"/>
              </a:defRPr>
            </a:lvl1pPr>
          </a:lstStyle>
          <a:p>
            <a:pPr marL="0" lvl="0" indent="0">
              <a:spcBef>
                <a:spcPts val="1000"/>
              </a:spcBef>
              <a:buFont typeface="Arial" panose="020B0604020202020204" pitchFamily="34" charset="0"/>
            </a:pPr>
            <a:r>
              <a:rPr lang="en-US" dirty="0"/>
              <a:t>Agenda</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768095" y="2288558"/>
            <a:ext cx="5029200" cy="544527"/>
          </a:xfrm>
        </p:spPr>
        <p:txBody>
          <a:bodyPr lIns="0" rIns="0">
            <a:normAutofit/>
          </a:bodyPr>
          <a:lstStyle>
            <a:lvl1pPr marL="0" indent="0">
              <a:lnSpc>
                <a:spcPct val="100000"/>
              </a:lnSpc>
              <a:spcBef>
                <a:spcPts val="0"/>
              </a:spcBef>
              <a:spcAft>
                <a:spcPts val="1200"/>
              </a:spcAft>
              <a:buSzPct val="70000"/>
              <a:buFont typeface="Arial" panose="020B0604020202020204" pitchFamily="34" charset="0"/>
              <a:buNone/>
              <a:tabLst/>
              <a:defRPr sz="3000" b="1" i="0">
                <a:solidFill>
                  <a:schemeClr val="accent2"/>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Day</a:t>
            </a:r>
          </a:p>
        </p:txBody>
      </p:sp>
      <p:sp>
        <p:nvSpPr>
          <p:cNvPr id="14" name="Rectangle 13">
            <a:extLst>
              <a:ext uri="{FF2B5EF4-FFF2-40B4-BE49-F238E27FC236}">
                <a16:creationId xmlns:a16="http://schemas.microsoft.com/office/drawing/2014/main" id="{05D2C10D-F209-B443-9F3C-0B55EDFF601F}"/>
              </a:ext>
            </a:extLst>
          </p:cNvPr>
          <p:cNvSpPr/>
          <p:nvPr userDrawn="1"/>
        </p:nvSpPr>
        <p:spPr>
          <a:xfrm>
            <a:off x="761287" y="1975427"/>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 Placeholder 15">
            <a:extLst>
              <a:ext uri="{FF2B5EF4-FFF2-40B4-BE49-F238E27FC236}">
                <a16:creationId xmlns:a16="http://schemas.microsoft.com/office/drawing/2014/main" id="{00AD1749-1C8E-AD41-8D05-F1E78F61C9D5}"/>
              </a:ext>
            </a:extLst>
          </p:cNvPr>
          <p:cNvSpPr>
            <a:spLocks noGrp="1"/>
          </p:cNvSpPr>
          <p:nvPr>
            <p:ph type="body" sz="quarter" idx="10" hasCustomPrompt="1"/>
          </p:nvPr>
        </p:nvSpPr>
        <p:spPr>
          <a:xfrm>
            <a:off x="768095" y="2947988"/>
            <a:ext cx="822960" cy="3239072"/>
          </a:xfrm>
        </p:spPr>
        <p:txBody>
          <a:bodyPr lIns="0" rIns="0">
            <a:normAutofit/>
          </a:bodyPr>
          <a:lstStyle>
            <a:lvl1pPr>
              <a:lnSpc>
                <a:spcPts val="2500"/>
              </a:lnSpc>
              <a:spcBef>
                <a:spcPts val="0"/>
              </a:spcBef>
              <a:spcAft>
                <a:spcPts val="1200"/>
              </a:spcAft>
              <a:defRPr sz="1000" b="1" i="0">
                <a:latin typeface="Oracle Sans" panose="020B0503020204020204" pitchFamily="34" charset="0"/>
                <a:cs typeface="Oracle Sans" panose="020B0503020204020204" pitchFamily="34" charset="0"/>
              </a:defRPr>
            </a:lvl1pPr>
          </a:lstStyle>
          <a:p>
            <a:pPr lvl="0"/>
            <a:r>
              <a:rPr lang="en-US" dirty="0"/>
              <a:t>00:00-00:00</a:t>
            </a:r>
            <a:br>
              <a:rPr lang="en-US" dirty="0"/>
            </a:br>
            <a:endParaRPr lang="en-US" dirty="0"/>
          </a:p>
          <a:p>
            <a:pPr lvl="0"/>
            <a:r>
              <a:rPr lang="en-US" dirty="0"/>
              <a:t>00:00-00:00</a:t>
            </a:r>
            <a:br>
              <a:rPr lang="en-US" dirty="0"/>
            </a:br>
            <a:endParaRPr lang="en-US" dirty="0"/>
          </a:p>
          <a:p>
            <a:pPr lvl="0"/>
            <a:r>
              <a:rPr lang="en-US" dirty="0"/>
              <a:t>00:00-00:00</a:t>
            </a:r>
          </a:p>
        </p:txBody>
      </p:sp>
      <p:sp>
        <p:nvSpPr>
          <p:cNvPr id="18" name="Text Placeholder 17">
            <a:extLst>
              <a:ext uri="{FF2B5EF4-FFF2-40B4-BE49-F238E27FC236}">
                <a16:creationId xmlns:a16="http://schemas.microsoft.com/office/drawing/2014/main" id="{5A23BDF2-4CF1-B242-AF9C-FF0C2725A9C5}"/>
              </a:ext>
            </a:extLst>
          </p:cNvPr>
          <p:cNvSpPr>
            <a:spLocks noGrp="1"/>
          </p:cNvSpPr>
          <p:nvPr>
            <p:ph type="body" sz="quarter" idx="11" hasCustomPrompt="1"/>
          </p:nvPr>
        </p:nvSpPr>
        <p:spPr>
          <a:xfrm>
            <a:off x="1624519" y="2947988"/>
            <a:ext cx="4172776" cy="3239072"/>
          </a:xfrm>
        </p:spPr>
        <p:txBody>
          <a:bodyPr lIns="0" rIns="0">
            <a:noAutofit/>
          </a:bodyPr>
          <a:lstStyle>
            <a:lvl1pPr marL="0" marR="0" indent="0" algn="l" defTabSz="914400" rtl="0" eaLnBrk="1" fontAlgn="auto" latinLnBrk="0" hangingPunct="1">
              <a:lnSpc>
                <a:spcPts val="2500"/>
              </a:lnSpc>
              <a:spcBef>
                <a:spcPts val="0"/>
              </a:spcBef>
              <a:spcAft>
                <a:spcPts val="1200"/>
              </a:spcAft>
              <a:buClrTx/>
              <a:buSzTx/>
              <a:buFont typeface="Arial" panose="020B0604020202020204" pitchFamily="34" charset="0"/>
              <a:buNone/>
              <a:tabLst/>
              <a:defRPr lang="en-US" sz="1800" b="0" i="0" u="none" kern="1200" dirty="0" smtClean="0">
                <a:solidFill>
                  <a:schemeClr val="bg1">
                    <a:lumMod val="85000"/>
                  </a:schemeClr>
                </a:solidFill>
                <a:effectLst/>
                <a:latin typeface="Oracle Sans" panose="020B0503020204020204" pitchFamily="34" charset="0"/>
                <a:ea typeface="+mn-ea"/>
                <a:cs typeface="Oracle Sans" panose="020B0503020204020204" pitchFamily="34" charset="0"/>
              </a:defRPr>
            </a:lvl1pPr>
          </a:lstStyle>
          <a:p>
            <a:r>
              <a:rPr lang="en-US" dirty="0">
                <a:solidFill>
                  <a:srgbClr val="847B76"/>
                </a:solidFill>
                <a:effectLst/>
                <a:latin typeface="Oracle Sans Light" panose="020B0403020204020204" pitchFamily="34" charset="0"/>
              </a:rPr>
              <a:t>Enter Text Here</a:t>
            </a:r>
            <a:br>
              <a:rPr lang="en-US" dirty="0">
                <a:solidFill>
                  <a:srgbClr val="847B76"/>
                </a:solidFill>
                <a:effectLst/>
                <a:latin typeface="Oracle Sans Light" panose="020B0403020204020204" pitchFamily="34" charset="0"/>
              </a:rPr>
            </a:br>
            <a:r>
              <a:rPr lang="en-US" dirty="0" err="1">
                <a:solidFill>
                  <a:srgbClr val="847B76"/>
                </a:solidFill>
                <a:effectLst/>
                <a:latin typeface="Oracle Sans Light" panose="020B0403020204020204" pitchFamily="34" charset="0"/>
              </a:rPr>
              <a:t>Shift+Return</a:t>
            </a:r>
            <a:r>
              <a:rPr lang="en-US" dirty="0">
                <a:solidFill>
                  <a:srgbClr val="847B76"/>
                </a:solidFill>
                <a:effectLst/>
                <a:latin typeface="Oracle Sans Light" panose="020B0403020204020204" pitchFamily="34" charset="0"/>
              </a:rPr>
              <a:t> (Soft Return / Less Spacing)</a:t>
            </a:r>
          </a:p>
          <a:p>
            <a:pPr marL="0" marR="0" lvl="0" indent="0" algn="l" defTabSz="914400" rtl="0" eaLnBrk="1" fontAlgn="auto" latinLnBrk="0" hangingPunct="1">
              <a:lnSpc>
                <a:spcPts val="2200"/>
              </a:lnSpc>
              <a:spcBef>
                <a:spcPts val="0"/>
              </a:spcBef>
              <a:spcAft>
                <a:spcPts val="600"/>
              </a:spcAft>
              <a:buClrTx/>
              <a:buSzTx/>
              <a:buFont typeface="Arial" panose="020B0604020202020204" pitchFamily="34" charset="0"/>
              <a:buNone/>
              <a:tabLst/>
              <a:defRPr/>
            </a:pPr>
            <a:r>
              <a:rPr lang="en-US" dirty="0">
                <a:solidFill>
                  <a:srgbClr val="847B76"/>
                </a:solidFill>
                <a:effectLst/>
                <a:latin typeface="Oracle Sans Light" panose="020B0403020204020204" pitchFamily="34" charset="0"/>
              </a:rPr>
              <a:t>Next Agenda Item</a:t>
            </a:r>
            <a:br>
              <a:rPr lang="en-US" dirty="0">
                <a:solidFill>
                  <a:srgbClr val="847B76"/>
                </a:solidFill>
                <a:effectLst/>
                <a:latin typeface="Oracle Sans Light" panose="020B0403020204020204" pitchFamily="34" charset="0"/>
              </a:rPr>
            </a:br>
            <a:r>
              <a:rPr lang="en-US" dirty="0" err="1">
                <a:solidFill>
                  <a:srgbClr val="847B76"/>
                </a:solidFill>
                <a:effectLst/>
                <a:latin typeface="Oracle Sans Light" panose="020B0403020204020204" pitchFamily="34" charset="0"/>
              </a:rPr>
              <a:t>Shift+Return</a:t>
            </a:r>
            <a:r>
              <a:rPr lang="en-US" dirty="0">
                <a:solidFill>
                  <a:srgbClr val="847B76"/>
                </a:solidFill>
                <a:effectLst/>
                <a:latin typeface="Oracle Sans Light" panose="020B0403020204020204" pitchFamily="34" charset="0"/>
              </a:rPr>
              <a:t> (Soft Return / Less Spacing)</a:t>
            </a:r>
          </a:p>
          <a:p>
            <a:pPr marL="0" marR="0" lvl="0" indent="0" algn="l" defTabSz="914400" rtl="0" eaLnBrk="1" fontAlgn="auto" latinLnBrk="0" hangingPunct="1">
              <a:lnSpc>
                <a:spcPts val="2200"/>
              </a:lnSpc>
              <a:spcBef>
                <a:spcPts val="0"/>
              </a:spcBef>
              <a:spcAft>
                <a:spcPts val="600"/>
              </a:spcAft>
              <a:buClrTx/>
              <a:buSzTx/>
              <a:buFont typeface="Arial" panose="020B0604020202020204" pitchFamily="34" charset="0"/>
              <a:buNone/>
              <a:tabLst/>
              <a:defRPr/>
            </a:pPr>
            <a:r>
              <a:rPr lang="en-US" dirty="0">
                <a:solidFill>
                  <a:srgbClr val="847B76"/>
                </a:solidFill>
                <a:effectLst/>
                <a:latin typeface="Oracle Sans Light" panose="020B0403020204020204" pitchFamily="34" charset="0"/>
              </a:rPr>
              <a:t>Next Agenda Item</a:t>
            </a:r>
            <a:br>
              <a:rPr lang="en-US" dirty="0">
                <a:solidFill>
                  <a:srgbClr val="847B76"/>
                </a:solidFill>
                <a:effectLst/>
                <a:latin typeface="Oracle Sans Light" panose="020B0403020204020204" pitchFamily="34" charset="0"/>
              </a:rPr>
            </a:br>
            <a:r>
              <a:rPr lang="en-US" dirty="0" err="1">
                <a:solidFill>
                  <a:srgbClr val="847B76"/>
                </a:solidFill>
                <a:effectLst/>
                <a:latin typeface="Oracle Sans Light" panose="020B0403020204020204" pitchFamily="34" charset="0"/>
              </a:rPr>
              <a:t>Shift+Return</a:t>
            </a:r>
            <a:r>
              <a:rPr lang="en-US" dirty="0">
                <a:solidFill>
                  <a:srgbClr val="847B76"/>
                </a:solidFill>
                <a:effectLst/>
                <a:latin typeface="Oracle Sans Light" panose="020B0403020204020204" pitchFamily="34" charset="0"/>
              </a:rPr>
              <a:t> (Soft Return / Less Spacing)</a:t>
            </a:r>
          </a:p>
          <a:p>
            <a:endParaRPr lang="en-US" dirty="0">
              <a:solidFill>
                <a:srgbClr val="847B76"/>
              </a:solidFill>
              <a:effectLst/>
              <a:latin typeface="Oracle Sans Light" panose="020B0403020204020204" pitchFamily="34" charset="0"/>
            </a:endParaRPr>
          </a:p>
        </p:txBody>
      </p:sp>
      <p:sp>
        <p:nvSpPr>
          <p:cNvPr id="20" name="Text Placeholder 19">
            <a:extLst>
              <a:ext uri="{FF2B5EF4-FFF2-40B4-BE49-F238E27FC236}">
                <a16:creationId xmlns:a16="http://schemas.microsoft.com/office/drawing/2014/main" id="{9DAC5812-8F05-0440-9062-7A43B2DB6AA6}"/>
              </a:ext>
            </a:extLst>
          </p:cNvPr>
          <p:cNvSpPr>
            <a:spLocks noGrp="1"/>
          </p:cNvSpPr>
          <p:nvPr>
            <p:ph type="body" sz="quarter" idx="12" hasCustomPrompt="1"/>
          </p:nvPr>
        </p:nvSpPr>
        <p:spPr>
          <a:xfrm>
            <a:off x="6088270" y="2289175"/>
            <a:ext cx="5029200" cy="548640"/>
          </a:xfrm>
        </p:spPr>
        <p:txBody>
          <a:bodyPr vert="horz" lIns="0" tIns="45720" rIns="0" bIns="45720" rtlCol="0">
            <a:normAutofit/>
          </a:bodyPr>
          <a:lstStyle>
            <a:lvl1pPr>
              <a:defRPr lang="en-US" sz="3000" b="1" i="0" dirty="0">
                <a:solidFill>
                  <a:schemeClr val="accent2"/>
                </a:solidFill>
                <a:latin typeface="Oracle Sans" panose="020B0503020204020204" pitchFamily="34" charset="0"/>
                <a:ea typeface="Oracle Sans" panose="020B0503020204020204" pitchFamily="34" charset="0"/>
                <a:cs typeface="Oracle Sans" panose="020B0503020204020204" pitchFamily="34" charset="0"/>
              </a:defRPr>
            </a:lvl1pPr>
          </a:lstStyle>
          <a:p>
            <a:pPr lvl="0">
              <a:lnSpc>
                <a:spcPct val="100000"/>
              </a:lnSpc>
              <a:spcBef>
                <a:spcPts val="0"/>
              </a:spcBef>
              <a:spcAft>
                <a:spcPts val="1200"/>
              </a:spcAft>
              <a:buSzPct val="70000"/>
              <a:tabLst/>
            </a:pPr>
            <a:r>
              <a:rPr lang="en-US" dirty="0"/>
              <a:t>Day</a:t>
            </a:r>
          </a:p>
        </p:txBody>
      </p:sp>
      <p:sp>
        <p:nvSpPr>
          <p:cNvPr id="22" name="Text Placeholder 21">
            <a:extLst>
              <a:ext uri="{FF2B5EF4-FFF2-40B4-BE49-F238E27FC236}">
                <a16:creationId xmlns:a16="http://schemas.microsoft.com/office/drawing/2014/main" id="{2B9790FE-CFCA-0344-AFF7-854517B39753}"/>
              </a:ext>
            </a:extLst>
          </p:cNvPr>
          <p:cNvSpPr>
            <a:spLocks noGrp="1"/>
          </p:cNvSpPr>
          <p:nvPr>
            <p:ph type="body" sz="quarter" idx="13" hasCustomPrompt="1"/>
          </p:nvPr>
        </p:nvSpPr>
        <p:spPr>
          <a:xfrm>
            <a:off x="6088270" y="2947988"/>
            <a:ext cx="822960" cy="3236976"/>
          </a:xfrm>
        </p:spPr>
        <p:txBody>
          <a:bodyPr lIns="0" rIns="0">
            <a:normAutofit/>
          </a:bodyPr>
          <a:lstStyle>
            <a:lvl1pPr>
              <a:lnSpc>
                <a:spcPts val="2500"/>
              </a:lnSpc>
              <a:spcBef>
                <a:spcPts val="0"/>
              </a:spcBef>
              <a:spcAft>
                <a:spcPts val="1200"/>
              </a:spcAft>
              <a:defRPr sz="1000" b="1" i="0">
                <a:latin typeface="Oracle Sans" panose="020B0503020204020204" pitchFamily="34" charset="0"/>
                <a:cs typeface="Oracle Sans" panose="020B0503020204020204" pitchFamily="34" charset="0"/>
              </a:defRPr>
            </a:lvl1pPr>
          </a:lstStyle>
          <a:p>
            <a:pPr lvl="0"/>
            <a:r>
              <a:rPr lang="en-US" dirty="0"/>
              <a:t>00:00-00:00</a:t>
            </a:r>
            <a:br>
              <a:rPr lang="en-US" dirty="0"/>
            </a:br>
            <a:endParaRPr lang="en-US" dirty="0"/>
          </a:p>
          <a:p>
            <a:pPr lvl="0"/>
            <a:r>
              <a:rPr lang="en-US" dirty="0"/>
              <a:t>00:00-00:00</a:t>
            </a:r>
            <a:br>
              <a:rPr lang="en-US" dirty="0"/>
            </a:br>
            <a:endParaRPr lang="en-US" dirty="0"/>
          </a:p>
          <a:p>
            <a:pPr lvl="0"/>
            <a:r>
              <a:rPr lang="en-US" dirty="0"/>
              <a:t>00:00-00:00</a:t>
            </a:r>
          </a:p>
        </p:txBody>
      </p:sp>
      <p:sp>
        <p:nvSpPr>
          <p:cNvPr id="24" name="Text Placeholder 23">
            <a:extLst>
              <a:ext uri="{FF2B5EF4-FFF2-40B4-BE49-F238E27FC236}">
                <a16:creationId xmlns:a16="http://schemas.microsoft.com/office/drawing/2014/main" id="{2FF7732B-D608-9647-98B0-CFC063F3113A}"/>
              </a:ext>
            </a:extLst>
          </p:cNvPr>
          <p:cNvSpPr>
            <a:spLocks noGrp="1"/>
          </p:cNvSpPr>
          <p:nvPr>
            <p:ph type="body" sz="quarter" idx="14" hasCustomPrompt="1"/>
          </p:nvPr>
        </p:nvSpPr>
        <p:spPr>
          <a:xfrm>
            <a:off x="6946396" y="2947988"/>
            <a:ext cx="4169663" cy="3236976"/>
          </a:xfrm>
        </p:spPr>
        <p:txBody>
          <a:bodyPr vert="horz" lIns="0" tIns="45720" rIns="0" bIns="45720" rtlCol="0">
            <a:noAutofit/>
          </a:bodyPr>
          <a:lstStyle>
            <a:lvl1pPr marL="0" marR="0" indent="0" algn="l" defTabSz="914400" rtl="0" eaLnBrk="1" fontAlgn="auto" latinLnBrk="0" hangingPunct="1">
              <a:lnSpc>
                <a:spcPts val="2500"/>
              </a:lnSpc>
              <a:spcBef>
                <a:spcPts val="0"/>
              </a:spcBef>
              <a:spcAft>
                <a:spcPts val="1200"/>
              </a:spcAft>
              <a:buClrTx/>
              <a:buSzTx/>
              <a:buFont typeface="Arial" panose="020B0604020202020204" pitchFamily="34" charset="0"/>
              <a:buNone/>
              <a:tabLst/>
              <a:defRPr lang="en-US" sz="1800" u="none">
                <a:solidFill>
                  <a:schemeClr val="bg1">
                    <a:lumMod val="85000"/>
                  </a:schemeClr>
                </a:solidFill>
                <a:effectLst/>
                <a:cs typeface="Oracle Sans" panose="020B0503020204020204" pitchFamily="34" charset="0"/>
              </a:defRPr>
            </a:lvl1pPr>
          </a:lstStyle>
          <a:p>
            <a:r>
              <a:rPr lang="en-US" dirty="0">
                <a:solidFill>
                  <a:srgbClr val="847B76"/>
                </a:solidFill>
                <a:effectLst/>
                <a:latin typeface="Oracle Sans Light" panose="020B0403020204020204" pitchFamily="34" charset="0"/>
              </a:rPr>
              <a:t>Enter Text Here</a:t>
            </a:r>
            <a:br>
              <a:rPr lang="en-US" dirty="0">
                <a:solidFill>
                  <a:srgbClr val="847B76"/>
                </a:solidFill>
                <a:effectLst/>
                <a:latin typeface="Oracle Sans Light" panose="020B0403020204020204" pitchFamily="34" charset="0"/>
              </a:rPr>
            </a:br>
            <a:r>
              <a:rPr lang="en-US" dirty="0" err="1">
                <a:solidFill>
                  <a:srgbClr val="847B76"/>
                </a:solidFill>
                <a:effectLst/>
                <a:latin typeface="Oracle Sans Light" panose="020B0403020204020204" pitchFamily="34" charset="0"/>
              </a:rPr>
              <a:t>Shift+Return</a:t>
            </a:r>
            <a:r>
              <a:rPr lang="en-US" dirty="0">
                <a:solidFill>
                  <a:srgbClr val="847B76"/>
                </a:solidFill>
                <a:effectLst/>
                <a:latin typeface="Oracle Sans Light" panose="020B0403020204020204" pitchFamily="34" charset="0"/>
              </a:rPr>
              <a:t> (Soft Return / Less Spacing)</a:t>
            </a:r>
          </a:p>
          <a:p>
            <a:pPr marL="0" marR="0" lvl="0" indent="0" algn="l" defTabSz="914400" rtl="0" eaLnBrk="1" fontAlgn="auto" latinLnBrk="0" hangingPunct="1">
              <a:lnSpc>
                <a:spcPts val="2200"/>
              </a:lnSpc>
              <a:spcBef>
                <a:spcPts val="0"/>
              </a:spcBef>
              <a:spcAft>
                <a:spcPts val="600"/>
              </a:spcAft>
              <a:buClrTx/>
              <a:buSzTx/>
              <a:buFont typeface="Arial" panose="020B0604020202020204" pitchFamily="34" charset="0"/>
              <a:buNone/>
              <a:tabLst/>
              <a:defRPr/>
            </a:pPr>
            <a:r>
              <a:rPr lang="en-US" dirty="0">
                <a:solidFill>
                  <a:srgbClr val="847B76"/>
                </a:solidFill>
                <a:effectLst/>
                <a:latin typeface="Oracle Sans Light" panose="020B0403020204020204" pitchFamily="34" charset="0"/>
              </a:rPr>
              <a:t>Next Agenda Item</a:t>
            </a:r>
            <a:br>
              <a:rPr lang="en-US" dirty="0">
                <a:solidFill>
                  <a:srgbClr val="847B76"/>
                </a:solidFill>
                <a:effectLst/>
                <a:latin typeface="Oracle Sans Light" panose="020B0403020204020204" pitchFamily="34" charset="0"/>
              </a:rPr>
            </a:br>
            <a:r>
              <a:rPr lang="en-US" dirty="0" err="1">
                <a:solidFill>
                  <a:srgbClr val="847B76"/>
                </a:solidFill>
                <a:effectLst/>
                <a:latin typeface="Oracle Sans Light" panose="020B0403020204020204" pitchFamily="34" charset="0"/>
              </a:rPr>
              <a:t>Shift+Return</a:t>
            </a:r>
            <a:r>
              <a:rPr lang="en-US" dirty="0">
                <a:solidFill>
                  <a:srgbClr val="847B76"/>
                </a:solidFill>
                <a:effectLst/>
                <a:latin typeface="Oracle Sans Light" panose="020B0403020204020204" pitchFamily="34" charset="0"/>
              </a:rPr>
              <a:t> (Soft Return / Less Spacing)</a:t>
            </a:r>
          </a:p>
          <a:p>
            <a:pPr marL="0" marR="0" lvl="0" indent="0" algn="l" defTabSz="914400" rtl="0" eaLnBrk="1" fontAlgn="auto" latinLnBrk="0" hangingPunct="1">
              <a:lnSpc>
                <a:spcPts val="2200"/>
              </a:lnSpc>
              <a:spcBef>
                <a:spcPts val="0"/>
              </a:spcBef>
              <a:spcAft>
                <a:spcPts val="600"/>
              </a:spcAft>
              <a:buClrTx/>
              <a:buSzTx/>
              <a:buFont typeface="Arial" panose="020B0604020202020204" pitchFamily="34" charset="0"/>
              <a:buNone/>
              <a:tabLst/>
              <a:defRPr/>
            </a:pPr>
            <a:r>
              <a:rPr lang="en-US" dirty="0">
                <a:solidFill>
                  <a:srgbClr val="847B76"/>
                </a:solidFill>
                <a:effectLst/>
                <a:latin typeface="Oracle Sans Light" panose="020B0403020204020204" pitchFamily="34" charset="0"/>
              </a:rPr>
              <a:t>Next Agenda Item</a:t>
            </a:r>
            <a:br>
              <a:rPr lang="en-US" dirty="0">
                <a:solidFill>
                  <a:srgbClr val="847B76"/>
                </a:solidFill>
                <a:effectLst/>
                <a:latin typeface="Oracle Sans Light" panose="020B0403020204020204" pitchFamily="34" charset="0"/>
              </a:rPr>
            </a:br>
            <a:r>
              <a:rPr lang="en-US" dirty="0" err="1">
                <a:solidFill>
                  <a:srgbClr val="847B76"/>
                </a:solidFill>
                <a:effectLst/>
                <a:latin typeface="Oracle Sans Light" panose="020B0403020204020204" pitchFamily="34" charset="0"/>
              </a:rPr>
              <a:t>Shift+Return</a:t>
            </a:r>
            <a:r>
              <a:rPr lang="en-US" dirty="0">
                <a:solidFill>
                  <a:srgbClr val="847B76"/>
                </a:solidFill>
                <a:effectLst/>
                <a:latin typeface="Oracle Sans Light" panose="020B0403020204020204" pitchFamily="34" charset="0"/>
              </a:rPr>
              <a:t> (Soft Return / Less Spacing)</a:t>
            </a:r>
          </a:p>
        </p:txBody>
      </p:sp>
      <p:pic>
        <p:nvPicPr>
          <p:cNvPr id="17" name="Picture 16">
            <a:extLst>
              <a:ext uri="{FF2B5EF4-FFF2-40B4-BE49-F238E27FC236}">
                <a16:creationId xmlns:a16="http://schemas.microsoft.com/office/drawing/2014/main" id="{E2FD8FD0-D035-7149-A473-D48765FB7596}"/>
              </a:ext>
            </a:extLst>
          </p:cNvPr>
          <p:cNvPicPr>
            <a:picLocks noChangeAspect="1"/>
          </p:cNvPicPr>
          <p:nvPr userDrawn="1"/>
        </p:nvPicPr>
        <p:blipFill>
          <a:blip r:embed="rId3" cstate="email">
            <a:extLst>
              <a:ext uri="{28A0092B-C50C-407E-A947-70E740481C1C}">
                <a14:useLocalDpi xmlns:a14="http://schemas.microsoft.com/office/drawing/2010/main"/>
              </a:ext>
            </a:extLst>
          </a:blip>
          <a:srcRect/>
          <a:stretch/>
        </p:blipFill>
        <p:spPr>
          <a:xfrm>
            <a:off x="11437197" y="6356350"/>
            <a:ext cx="501650" cy="501650"/>
          </a:xfrm>
          <a:prstGeom prst="rect">
            <a:avLst/>
          </a:prstGeom>
        </p:spPr>
      </p:pic>
      <p:sp>
        <p:nvSpPr>
          <p:cNvPr id="19" name="Footer Placeholder 2">
            <a:extLst>
              <a:ext uri="{FF2B5EF4-FFF2-40B4-BE49-F238E27FC236}">
                <a16:creationId xmlns:a16="http://schemas.microsoft.com/office/drawing/2014/main" id="{457F3518-3208-457E-B6C1-02AF0D738760}"/>
              </a:ext>
            </a:extLst>
          </p:cNvPr>
          <p:cNvSpPr>
            <a:spLocks noGrp="1"/>
          </p:cNvSpPr>
          <p:nvPr>
            <p:ph type="ftr" sz="quarter" idx="16"/>
          </p:nvPr>
        </p:nvSpPr>
        <p:spPr>
          <a:xfrm>
            <a:off x="1143958" y="6356350"/>
            <a:ext cx="4114800" cy="365125"/>
          </a:xfrm>
        </p:spPr>
        <p:txBody>
          <a:bodyPr/>
          <a:lstStyle>
            <a:lvl1pPr>
              <a:defRPr>
                <a:solidFill>
                  <a:schemeClr val="bg1"/>
                </a:solidFill>
              </a:defRPr>
            </a:lvl1pPr>
          </a:lstStyle>
          <a:p>
            <a:r>
              <a:rPr lang="en-US"/>
              <a:t>Copyright © 2019 Oracle and/or its affiliates.</a:t>
            </a:r>
            <a:endParaRPr lang="en-US" dirty="0"/>
          </a:p>
        </p:txBody>
      </p:sp>
      <p:sp>
        <p:nvSpPr>
          <p:cNvPr id="25" name="Slide Number Placeholder 3">
            <a:extLst>
              <a:ext uri="{FF2B5EF4-FFF2-40B4-BE49-F238E27FC236}">
                <a16:creationId xmlns:a16="http://schemas.microsoft.com/office/drawing/2014/main" id="{06228030-E4E3-45A3-945C-3F1E2094203D}"/>
              </a:ext>
            </a:extLst>
          </p:cNvPr>
          <p:cNvSpPr>
            <a:spLocks noGrp="1"/>
          </p:cNvSpPr>
          <p:nvPr>
            <p:ph type="sldNum" sz="quarter" idx="17"/>
          </p:nvPr>
        </p:nvSpPr>
        <p:spPr>
          <a:xfrm>
            <a:off x="757515" y="6356350"/>
            <a:ext cx="386443" cy="365125"/>
          </a:xfrm>
        </p:spPr>
        <p:txBody>
          <a:bodyPr/>
          <a:lstStyle>
            <a:lvl1pPr>
              <a:defRPr>
                <a:solidFill>
                  <a:schemeClr val="bg1"/>
                </a:solidFill>
              </a:defRPr>
            </a:lvl1p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28120861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OOW Agenda One Column">
    <p:spTree>
      <p:nvGrpSpPr>
        <p:cNvPr id="1" name=""/>
        <p:cNvGrpSpPr/>
        <p:nvPr/>
      </p:nvGrpSpPr>
      <p:grpSpPr>
        <a:xfrm>
          <a:off x="0" y="0"/>
          <a:ext cx="0" cy="0"/>
          <a:chOff x="0" y="0"/>
          <a:chExt cx="0" cy="0"/>
        </a:xfrm>
      </p:grpSpPr>
      <p:pic>
        <p:nvPicPr>
          <p:cNvPr id="9" name="Picture 8" descr="A picture containing container, basket&#10;&#10;Description automatically generated">
            <a:extLst>
              <a:ext uri="{FF2B5EF4-FFF2-40B4-BE49-F238E27FC236}">
                <a16:creationId xmlns:a16="http://schemas.microsoft.com/office/drawing/2014/main" id="{854C4F1B-5FB4-8C48-B352-99B254FA249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r="7098"/>
          <a:stretch/>
        </p:blipFill>
        <p:spPr>
          <a:xfrm>
            <a:off x="7080948" y="212826"/>
            <a:ext cx="5111051" cy="2299468"/>
          </a:xfrm>
          <a:prstGeom prst="rect">
            <a:avLst/>
          </a:prstGeom>
        </p:spPr>
      </p:pic>
      <p:grpSp>
        <p:nvGrpSpPr>
          <p:cNvPr id="4" name="Group 3">
            <a:extLst>
              <a:ext uri="{FF2B5EF4-FFF2-40B4-BE49-F238E27FC236}">
                <a16:creationId xmlns:a16="http://schemas.microsoft.com/office/drawing/2014/main" id="{F7DFBE94-74A2-954E-835D-D3A403750427}"/>
              </a:ext>
            </a:extLst>
          </p:cNvPr>
          <p:cNvGrpSpPr/>
          <p:nvPr userDrawn="1"/>
        </p:nvGrpSpPr>
        <p:grpSpPr>
          <a:xfrm>
            <a:off x="3281742" y="5775496"/>
            <a:ext cx="1233073" cy="299478"/>
            <a:chOff x="10266201" y="4638361"/>
            <a:chExt cx="1233073" cy="299478"/>
          </a:xfrm>
        </p:grpSpPr>
        <p:sp>
          <p:nvSpPr>
            <p:cNvPr id="10" name="Rectangle 9">
              <a:extLst>
                <a:ext uri="{FF2B5EF4-FFF2-40B4-BE49-F238E27FC236}">
                  <a16:creationId xmlns:a16="http://schemas.microsoft.com/office/drawing/2014/main" id="{2BA10860-07D3-1A4B-8B52-69FDEB228A00}"/>
                </a:ext>
              </a:extLst>
            </p:cNvPr>
            <p:cNvSpPr/>
            <p:nvPr userDrawn="1"/>
          </p:nvSpPr>
          <p:spPr>
            <a:xfrm>
              <a:off x="10266201" y="4884559"/>
              <a:ext cx="261122"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88CE354-4375-7947-A5F2-81A80C5EC1F7}"/>
                </a:ext>
              </a:extLst>
            </p:cNvPr>
            <p:cNvSpPr/>
            <p:nvPr userDrawn="1"/>
          </p:nvSpPr>
          <p:spPr>
            <a:xfrm>
              <a:off x="10855632" y="4638361"/>
              <a:ext cx="643642" cy="573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4331646-206C-584A-8040-FBE54C7289E1}"/>
                </a:ext>
              </a:extLst>
            </p:cNvPr>
            <p:cNvSpPr/>
            <p:nvPr userDrawn="1"/>
          </p:nvSpPr>
          <p:spPr>
            <a:xfrm>
              <a:off x="10656361" y="4884559"/>
              <a:ext cx="101516"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5" y="783026"/>
            <a:ext cx="10669101" cy="844095"/>
          </a:xfrm>
        </p:spPr>
        <p:txBody>
          <a:bodyPr vert="horz" lIns="0" tIns="45720" rIns="0" bIns="45720" rtlCol="0" anchor="b">
            <a:normAutofit/>
          </a:bodyPr>
          <a:lstStyle>
            <a:lvl1pPr>
              <a:defRPr lang="en-US" sz="3000">
                <a:solidFill>
                  <a:schemeClr val="accent2"/>
                </a:solidFill>
                <a:latin typeface="Oracle Sans Extra Bold" panose="020B0803020204020204" pitchFamily="34" charset="0"/>
                <a:ea typeface="+mn-ea"/>
                <a:cs typeface="Oracle Sans Extra Bold" panose="020B0803020204020204" pitchFamily="34" charset="0"/>
              </a:defRPr>
            </a:lvl1pPr>
          </a:lstStyle>
          <a:p>
            <a:pPr marL="0" lvl="0" indent="0">
              <a:spcBef>
                <a:spcPts val="1000"/>
              </a:spcBef>
              <a:buFont typeface="Arial" panose="020B0604020202020204" pitchFamily="34" charset="0"/>
            </a:pPr>
            <a:r>
              <a:rPr lang="en-US" dirty="0"/>
              <a:t>Agenda</a:t>
            </a:r>
          </a:p>
        </p:txBody>
      </p:sp>
      <p:sp>
        <p:nvSpPr>
          <p:cNvPr id="14" name="Rectangle 13">
            <a:extLst>
              <a:ext uri="{FF2B5EF4-FFF2-40B4-BE49-F238E27FC236}">
                <a16:creationId xmlns:a16="http://schemas.microsoft.com/office/drawing/2014/main" id="{05D2C10D-F209-B443-9F3C-0B55EDFF601F}"/>
              </a:ext>
            </a:extLst>
          </p:cNvPr>
          <p:cNvSpPr/>
          <p:nvPr userDrawn="1"/>
        </p:nvSpPr>
        <p:spPr>
          <a:xfrm>
            <a:off x="761287" y="1975427"/>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 Placeholder 15">
            <a:extLst>
              <a:ext uri="{FF2B5EF4-FFF2-40B4-BE49-F238E27FC236}">
                <a16:creationId xmlns:a16="http://schemas.microsoft.com/office/drawing/2014/main" id="{00AD1749-1C8E-AD41-8D05-F1E78F61C9D5}"/>
              </a:ext>
            </a:extLst>
          </p:cNvPr>
          <p:cNvSpPr>
            <a:spLocks noGrp="1"/>
          </p:cNvSpPr>
          <p:nvPr>
            <p:ph type="body" sz="quarter" idx="10" hasCustomPrompt="1"/>
          </p:nvPr>
        </p:nvSpPr>
        <p:spPr>
          <a:xfrm>
            <a:off x="768095" y="2339090"/>
            <a:ext cx="822960" cy="3682603"/>
          </a:xfrm>
        </p:spPr>
        <p:txBody>
          <a:bodyPr lIns="0" rIns="0">
            <a:normAutofit/>
          </a:bodyPr>
          <a:lstStyle>
            <a:lvl1pPr>
              <a:lnSpc>
                <a:spcPts val="2500"/>
              </a:lnSpc>
              <a:spcBef>
                <a:spcPts val="0"/>
              </a:spcBef>
              <a:spcAft>
                <a:spcPts val="1200"/>
              </a:spcAft>
              <a:defRPr sz="1000" b="1" i="0">
                <a:latin typeface="Oracle Sans" panose="020B0503020204020204" pitchFamily="34" charset="0"/>
                <a:cs typeface="Oracle Sans" panose="020B0503020204020204" pitchFamily="34" charset="0"/>
              </a:defRPr>
            </a:lvl1pPr>
          </a:lstStyle>
          <a:p>
            <a:pPr lvl="0"/>
            <a:r>
              <a:rPr lang="en-US" dirty="0"/>
              <a:t>00:00-00:00</a:t>
            </a:r>
            <a:br>
              <a:rPr lang="en-US" dirty="0"/>
            </a:br>
            <a:endParaRPr lang="en-US" dirty="0"/>
          </a:p>
          <a:p>
            <a:pPr lvl="0"/>
            <a:r>
              <a:rPr lang="en-US" dirty="0"/>
              <a:t>00:00-00:00</a:t>
            </a:r>
            <a:br>
              <a:rPr lang="en-US" dirty="0"/>
            </a:br>
            <a:endParaRPr lang="en-US" dirty="0"/>
          </a:p>
          <a:p>
            <a:pPr lvl="0"/>
            <a:r>
              <a:rPr lang="en-US" dirty="0"/>
              <a:t>00:00-00:00</a:t>
            </a:r>
          </a:p>
        </p:txBody>
      </p:sp>
      <p:sp>
        <p:nvSpPr>
          <p:cNvPr id="18" name="Text Placeholder 17">
            <a:extLst>
              <a:ext uri="{FF2B5EF4-FFF2-40B4-BE49-F238E27FC236}">
                <a16:creationId xmlns:a16="http://schemas.microsoft.com/office/drawing/2014/main" id="{5A23BDF2-4CF1-B242-AF9C-FF0C2725A9C5}"/>
              </a:ext>
            </a:extLst>
          </p:cNvPr>
          <p:cNvSpPr>
            <a:spLocks noGrp="1"/>
          </p:cNvSpPr>
          <p:nvPr>
            <p:ph type="body" sz="quarter" idx="11" hasCustomPrompt="1"/>
          </p:nvPr>
        </p:nvSpPr>
        <p:spPr>
          <a:xfrm>
            <a:off x="1624519" y="2339091"/>
            <a:ext cx="9799386" cy="3682602"/>
          </a:xfrm>
        </p:spPr>
        <p:txBody>
          <a:bodyPr lIns="0" rIns="0">
            <a:noAutofit/>
          </a:bodyPr>
          <a:lstStyle>
            <a:lvl1pPr marL="0" marR="0" indent="0" algn="l" defTabSz="914400" rtl="0" eaLnBrk="1" fontAlgn="auto" latinLnBrk="0" hangingPunct="1">
              <a:lnSpc>
                <a:spcPts val="2500"/>
              </a:lnSpc>
              <a:spcBef>
                <a:spcPts val="0"/>
              </a:spcBef>
              <a:spcAft>
                <a:spcPts val="1200"/>
              </a:spcAft>
              <a:buClrTx/>
              <a:buSzTx/>
              <a:buFont typeface="Arial" panose="020B0604020202020204" pitchFamily="34" charset="0"/>
              <a:buNone/>
              <a:tabLst/>
              <a:defRPr lang="en-US" sz="1800" b="0" i="0" u="none" kern="1200" dirty="0" smtClean="0">
                <a:solidFill>
                  <a:schemeClr val="bg1">
                    <a:lumMod val="85000"/>
                  </a:schemeClr>
                </a:solidFill>
                <a:effectLst/>
                <a:latin typeface="Oracle Sans" panose="020B0503020204020204" pitchFamily="34" charset="0"/>
                <a:ea typeface="+mn-ea"/>
                <a:cs typeface="Oracle Sans" panose="020B0503020204020204" pitchFamily="34" charset="0"/>
              </a:defRPr>
            </a:lvl1pPr>
          </a:lstStyle>
          <a:p>
            <a:r>
              <a:rPr lang="en-US" dirty="0">
                <a:solidFill>
                  <a:srgbClr val="847B76"/>
                </a:solidFill>
                <a:effectLst/>
                <a:latin typeface="Oracle Sans Light" panose="020B0403020204020204" pitchFamily="34" charset="0"/>
              </a:rPr>
              <a:t>Enter Text Here</a:t>
            </a:r>
            <a:br>
              <a:rPr lang="en-US" dirty="0">
                <a:solidFill>
                  <a:srgbClr val="847B76"/>
                </a:solidFill>
                <a:effectLst/>
                <a:latin typeface="Oracle Sans Light" panose="020B0403020204020204" pitchFamily="34" charset="0"/>
              </a:rPr>
            </a:br>
            <a:r>
              <a:rPr lang="en-US" dirty="0" err="1">
                <a:solidFill>
                  <a:srgbClr val="847B76"/>
                </a:solidFill>
                <a:effectLst/>
                <a:latin typeface="Oracle Sans Light" panose="020B0403020204020204" pitchFamily="34" charset="0"/>
              </a:rPr>
              <a:t>Shift+Return</a:t>
            </a:r>
            <a:r>
              <a:rPr lang="en-US" dirty="0">
                <a:solidFill>
                  <a:srgbClr val="847B76"/>
                </a:solidFill>
                <a:effectLst/>
                <a:latin typeface="Oracle Sans Light" panose="020B0403020204020204" pitchFamily="34" charset="0"/>
              </a:rPr>
              <a:t> (Soft Return / Less Spacing)</a:t>
            </a:r>
          </a:p>
          <a:p>
            <a:pPr marL="0" marR="0" lvl="0" indent="0" algn="l" defTabSz="914400" rtl="0" eaLnBrk="1" fontAlgn="auto" latinLnBrk="0" hangingPunct="1">
              <a:lnSpc>
                <a:spcPts val="2200"/>
              </a:lnSpc>
              <a:spcBef>
                <a:spcPts val="0"/>
              </a:spcBef>
              <a:spcAft>
                <a:spcPts val="600"/>
              </a:spcAft>
              <a:buClrTx/>
              <a:buSzTx/>
              <a:buFont typeface="Arial" panose="020B0604020202020204" pitchFamily="34" charset="0"/>
              <a:buNone/>
              <a:tabLst/>
              <a:defRPr/>
            </a:pPr>
            <a:r>
              <a:rPr lang="en-US" dirty="0">
                <a:solidFill>
                  <a:srgbClr val="847B76"/>
                </a:solidFill>
                <a:effectLst/>
                <a:latin typeface="Oracle Sans Light" panose="020B0403020204020204" pitchFamily="34" charset="0"/>
              </a:rPr>
              <a:t>Next Agenda Item</a:t>
            </a:r>
            <a:br>
              <a:rPr lang="en-US" dirty="0">
                <a:solidFill>
                  <a:srgbClr val="847B76"/>
                </a:solidFill>
                <a:effectLst/>
                <a:latin typeface="Oracle Sans Light" panose="020B0403020204020204" pitchFamily="34" charset="0"/>
              </a:rPr>
            </a:br>
            <a:r>
              <a:rPr lang="en-US" dirty="0" err="1">
                <a:solidFill>
                  <a:srgbClr val="847B76"/>
                </a:solidFill>
                <a:effectLst/>
                <a:latin typeface="Oracle Sans Light" panose="020B0403020204020204" pitchFamily="34" charset="0"/>
              </a:rPr>
              <a:t>Shift+Return</a:t>
            </a:r>
            <a:r>
              <a:rPr lang="en-US" dirty="0">
                <a:solidFill>
                  <a:srgbClr val="847B76"/>
                </a:solidFill>
                <a:effectLst/>
                <a:latin typeface="Oracle Sans Light" panose="020B0403020204020204" pitchFamily="34" charset="0"/>
              </a:rPr>
              <a:t> (Soft Return / Less Spacing)</a:t>
            </a:r>
          </a:p>
          <a:p>
            <a:pPr marL="0" marR="0" lvl="0" indent="0" algn="l" defTabSz="914400" rtl="0" eaLnBrk="1" fontAlgn="auto" latinLnBrk="0" hangingPunct="1">
              <a:lnSpc>
                <a:spcPts val="2200"/>
              </a:lnSpc>
              <a:spcBef>
                <a:spcPts val="0"/>
              </a:spcBef>
              <a:spcAft>
                <a:spcPts val="600"/>
              </a:spcAft>
              <a:buClrTx/>
              <a:buSzTx/>
              <a:buFont typeface="Arial" panose="020B0604020202020204" pitchFamily="34" charset="0"/>
              <a:buNone/>
              <a:tabLst/>
              <a:defRPr/>
            </a:pPr>
            <a:r>
              <a:rPr lang="en-US" dirty="0">
                <a:solidFill>
                  <a:srgbClr val="847B76"/>
                </a:solidFill>
                <a:effectLst/>
                <a:latin typeface="Oracle Sans Light" panose="020B0403020204020204" pitchFamily="34" charset="0"/>
              </a:rPr>
              <a:t>Next Agenda Item</a:t>
            </a:r>
            <a:br>
              <a:rPr lang="en-US" dirty="0">
                <a:solidFill>
                  <a:srgbClr val="847B76"/>
                </a:solidFill>
                <a:effectLst/>
                <a:latin typeface="Oracle Sans Light" panose="020B0403020204020204" pitchFamily="34" charset="0"/>
              </a:rPr>
            </a:br>
            <a:r>
              <a:rPr lang="en-US" dirty="0" err="1">
                <a:solidFill>
                  <a:srgbClr val="847B76"/>
                </a:solidFill>
                <a:effectLst/>
                <a:latin typeface="Oracle Sans Light" panose="020B0403020204020204" pitchFamily="34" charset="0"/>
              </a:rPr>
              <a:t>Shift+Return</a:t>
            </a:r>
            <a:r>
              <a:rPr lang="en-US" dirty="0">
                <a:solidFill>
                  <a:srgbClr val="847B76"/>
                </a:solidFill>
                <a:effectLst/>
                <a:latin typeface="Oracle Sans Light" panose="020B0403020204020204" pitchFamily="34" charset="0"/>
              </a:rPr>
              <a:t> (Soft Return / Less Spacing)</a:t>
            </a:r>
          </a:p>
          <a:p>
            <a:endParaRPr lang="en-US" dirty="0">
              <a:solidFill>
                <a:srgbClr val="847B76"/>
              </a:solidFill>
              <a:effectLst/>
              <a:latin typeface="Oracle Sans Light" panose="020B0403020204020204" pitchFamily="34" charset="0"/>
            </a:endParaRPr>
          </a:p>
        </p:txBody>
      </p:sp>
      <p:pic>
        <p:nvPicPr>
          <p:cNvPr id="17" name="Picture 16">
            <a:extLst>
              <a:ext uri="{FF2B5EF4-FFF2-40B4-BE49-F238E27FC236}">
                <a16:creationId xmlns:a16="http://schemas.microsoft.com/office/drawing/2014/main" id="{E2FD8FD0-D035-7149-A473-D48765FB7596}"/>
              </a:ext>
            </a:extLst>
          </p:cNvPr>
          <p:cNvPicPr>
            <a:picLocks noChangeAspect="1"/>
          </p:cNvPicPr>
          <p:nvPr userDrawn="1"/>
        </p:nvPicPr>
        <p:blipFill>
          <a:blip r:embed="rId3" cstate="email">
            <a:extLst>
              <a:ext uri="{28A0092B-C50C-407E-A947-70E740481C1C}">
                <a14:useLocalDpi xmlns:a14="http://schemas.microsoft.com/office/drawing/2010/main"/>
              </a:ext>
            </a:extLst>
          </a:blip>
          <a:srcRect/>
          <a:stretch/>
        </p:blipFill>
        <p:spPr>
          <a:xfrm>
            <a:off x="11437197" y="6356350"/>
            <a:ext cx="501650" cy="501650"/>
          </a:xfrm>
          <a:prstGeom prst="rect">
            <a:avLst/>
          </a:prstGeom>
        </p:spPr>
      </p:pic>
      <p:sp>
        <p:nvSpPr>
          <p:cNvPr id="20" name="Footer Placeholder 2">
            <a:extLst>
              <a:ext uri="{FF2B5EF4-FFF2-40B4-BE49-F238E27FC236}">
                <a16:creationId xmlns:a16="http://schemas.microsoft.com/office/drawing/2014/main" id="{03A263D9-05A3-4EFF-A7FA-348483E29C6F}"/>
              </a:ext>
            </a:extLst>
          </p:cNvPr>
          <p:cNvSpPr>
            <a:spLocks noGrp="1"/>
          </p:cNvSpPr>
          <p:nvPr>
            <p:ph type="ftr" sz="quarter" idx="16"/>
          </p:nvPr>
        </p:nvSpPr>
        <p:spPr>
          <a:xfrm>
            <a:off x="1143958" y="6356350"/>
            <a:ext cx="4114800" cy="365125"/>
          </a:xfrm>
        </p:spPr>
        <p:txBody>
          <a:bodyPr/>
          <a:lstStyle>
            <a:lvl1pPr>
              <a:defRPr>
                <a:solidFill>
                  <a:schemeClr val="bg1"/>
                </a:solidFill>
              </a:defRPr>
            </a:lvl1pPr>
          </a:lstStyle>
          <a:p>
            <a:r>
              <a:rPr lang="en-US"/>
              <a:t>Copyright © 2019 Oracle and/or its affiliates.</a:t>
            </a:r>
            <a:endParaRPr lang="en-US" dirty="0"/>
          </a:p>
        </p:txBody>
      </p:sp>
      <p:sp>
        <p:nvSpPr>
          <p:cNvPr id="21" name="Slide Number Placeholder 3">
            <a:extLst>
              <a:ext uri="{FF2B5EF4-FFF2-40B4-BE49-F238E27FC236}">
                <a16:creationId xmlns:a16="http://schemas.microsoft.com/office/drawing/2014/main" id="{9823F92E-150F-4863-8380-22DB6AE8AAF9}"/>
              </a:ext>
            </a:extLst>
          </p:cNvPr>
          <p:cNvSpPr>
            <a:spLocks noGrp="1"/>
          </p:cNvSpPr>
          <p:nvPr>
            <p:ph type="sldNum" sz="quarter" idx="17"/>
          </p:nvPr>
        </p:nvSpPr>
        <p:spPr>
          <a:xfrm>
            <a:off x="757515" y="6356350"/>
            <a:ext cx="386443" cy="365125"/>
          </a:xfrm>
        </p:spPr>
        <p:txBody>
          <a:bodyPr/>
          <a:lstStyle>
            <a:lvl1pPr>
              <a:defRPr>
                <a:solidFill>
                  <a:schemeClr val="bg1"/>
                </a:solidFill>
              </a:defRPr>
            </a:lvl1p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142695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95817-C269-41DC-98C3-383216D99BC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9A67554-86D0-436B-A607-1B04B40495BA}"/>
              </a:ext>
            </a:extLst>
          </p:cNvPr>
          <p:cNvSpPr>
            <a:spLocks noGrp="1"/>
          </p:cNvSpPr>
          <p:nvPr>
            <p:ph idx="1"/>
          </p:nvPr>
        </p:nvSpPr>
        <p:spPr/>
        <p:txBody>
          <a:bodyPr/>
          <a:lstStyle>
            <a:lvl1pPr marL="230188" indent="-230188">
              <a:buClr>
                <a:schemeClr val="accent1"/>
              </a:buClr>
              <a:buSzPct val="70000"/>
              <a:buFont typeface="Arial" panose="020B0604020202020204" pitchFamily="34" charset="0"/>
              <a:buChar char="•"/>
              <a:tabLst/>
              <a:defRPr/>
            </a:lvl1pPr>
            <a:lvl2pPr marL="690563" indent="-233363">
              <a:buClr>
                <a:schemeClr val="accent1"/>
              </a:buClr>
              <a:buSzPct val="70000"/>
              <a:buFont typeface="Arial" panose="020B0604020202020204" pitchFamily="34" charset="0"/>
              <a:buChar char="•"/>
              <a:tabLst/>
              <a:defRPr/>
            </a:lvl2pPr>
            <a:lvl3pPr marL="1150938" indent="-236538">
              <a:buClr>
                <a:schemeClr val="accent1"/>
              </a:buClr>
              <a:buSzPct val="70000"/>
              <a:buFont typeface="Arial" panose="020B0604020202020204" pitchFamily="34" charset="0"/>
              <a:buChar char="•"/>
              <a:tabLst/>
              <a:defRPr/>
            </a:lvl3pPr>
            <a:lvl4pPr marL="1603375" indent="-231775">
              <a:buClr>
                <a:schemeClr val="accent1"/>
              </a:buClr>
              <a:buSzPct val="70000"/>
              <a:buFont typeface="Arial" panose="020B0604020202020204" pitchFamily="34" charset="0"/>
              <a:buChar char="•"/>
              <a:tabLst/>
              <a:defRPr/>
            </a:lvl4pPr>
            <a:lvl5pPr marL="2063750" indent="-234950">
              <a:buClr>
                <a:schemeClr val="accent1"/>
              </a:buClr>
              <a:buSzPct val="70000"/>
              <a:buFont typeface="Arial" panose="020B0604020202020204" pitchFamily="34" charset="0"/>
              <a:buChar char="•"/>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2">
            <a:extLst>
              <a:ext uri="{FF2B5EF4-FFF2-40B4-BE49-F238E27FC236}">
                <a16:creationId xmlns:a16="http://schemas.microsoft.com/office/drawing/2014/main" id="{FAA9086C-D0C1-49A4-860A-7EEA78041E3C}"/>
              </a:ext>
            </a:extLst>
          </p:cNvPr>
          <p:cNvSpPr>
            <a:spLocks noGrp="1"/>
          </p:cNvSpPr>
          <p:nvPr>
            <p:ph type="ftr" sz="quarter" idx="16"/>
          </p:nvPr>
        </p:nvSpPr>
        <p:spPr>
          <a:xfrm>
            <a:off x="1143958" y="6356350"/>
            <a:ext cx="4114800" cy="365125"/>
          </a:xfrm>
        </p:spPr>
        <p:txBody>
          <a:bodyPr/>
          <a:lstStyle>
            <a:lvl1pPr>
              <a:defRPr>
                <a:solidFill>
                  <a:schemeClr val="bg1"/>
                </a:solidFill>
              </a:defRPr>
            </a:lvl1pPr>
          </a:lstStyle>
          <a:p>
            <a:r>
              <a:rPr lang="en-US"/>
              <a:t>Copyright © 2019 Oracle and/or its affiliates.</a:t>
            </a:r>
            <a:endParaRPr lang="en-US" dirty="0"/>
          </a:p>
        </p:txBody>
      </p:sp>
      <p:sp>
        <p:nvSpPr>
          <p:cNvPr id="9" name="Slide Number Placeholder 3">
            <a:extLst>
              <a:ext uri="{FF2B5EF4-FFF2-40B4-BE49-F238E27FC236}">
                <a16:creationId xmlns:a16="http://schemas.microsoft.com/office/drawing/2014/main" id="{1B0D9F89-DE29-4427-BE2D-38C0E1BEC9FA}"/>
              </a:ext>
            </a:extLst>
          </p:cNvPr>
          <p:cNvSpPr>
            <a:spLocks noGrp="1"/>
          </p:cNvSpPr>
          <p:nvPr>
            <p:ph type="sldNum" sz="quarter" idx="17"/>
          </p:nvPr>
        </p:nvSpPr>
        <p:spPr>
          <a:xfrm>
            <a:off x="757515" y="6356350"/>
            <a:ext cx="386443" cy="365125"/>
          </a:xfrm>
        </p:spPr>
        <p:txBody>
          <a:bodyPr/>
          <a:lstStyle>
            <a:lvl1pPr>
              <a:defRPr>
                <a:solidFill>
                  <a:schemeClr val="bg1"/>
                </a:solidFill>
              </a:defRPr>
            </a:lvl1p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1179331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secHead" preserve="1">
  <p:cSld name="OOW Section Divider 1">
    <p:spTree>
      <p:nvGrpSpPr>
        <p:cNvPr id="1" name=""/>
        <p:cNvGrpSpPr/>
        <p:nvPr/>
      </p:nvGrpSpPr>
      <p:grpSpPr>
        <a:xfrm>
          <a:off x="0" y="0"/>
          <a:ext cx="0" cy="0"/>
          <a:chOff x="0" y="0"/>
          <a:chExt cx="0" cy="0"/>
        </a:xfrm>
      </p:grpSpPr>
      <p:pic>
        <p:nvPicPr>
          <p:cNvPr id="12" name="Picture 11" descr="A picture containing container, basket&#10;&#10;Description automatically generated">
            <a:extLst>
              <a:ext uri="{FF2B5EF4-FFF2-40B4-BE49-F238E27FC236}">
                <a16:creationId xmlns:a16="http://schemas.microsoft.com/office/drawing/2014/main" id="{C0780927-9945-EF47-8AE5-C4DBCA3023AD}"/>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21133"/>
          <a:stretch/>
        </p:blipFill>
        <p:spPr>
          <a:xfrm flipH="1">
            <a:off x="7263302" y="224473"/>
            <a:ext cx="4928697" cy="2612033"/>
          </a:xfrm>
          <a:prstGeom prst="rect">
            <a:avLst/>
          </a:prstGeom>
        </p:spPr>
      </p:pic>
      <p:pic>
        <p:nvPicPr>
          <p:cNvPr id="13" name="Picture 12" descr="A picture containing music, black&#10;&#10;Description automatically generated">
            <a:extLst>
              <a:ext uri="{FF2B5EF4-FFF2-40B4-BE49-F238E27FC236}">
                <a16:creationId xmlns:a16="http://schemas.microsoft.com/office/drawing/2014/main" id="{0D44442F-9369-9B4E-B2F5-C37AD54E148E}"/>
              </a:ext>
            </a:extLst>
          </p:cNvPr>
          <p:cNvPicPr>
            <a:picLocks noChangeAspect="1"/>
          </p:cNvPicPr>
          <p:nvPr userDrawn="1"/>
        </p:nvPicPr>
        <p:blipFill>
          <a:blip r:embed="rId3" cstate="email">
            <a:alphaModFix amt="40000"/>
            <a:extLst>
              <a:ext uri="{28A0092B-C50C-407E-A947-70E740481C1C}">
                <a14:useLocalDpi xmlns:a14="http://schemas.microsoft.com/office/drawing/2010/main"/>
              </a:ext>
            </a:extLst>
          </a:blip>
          <a:stretch>
            <a:fillRect/>
          </a:stretch>
        </p:blipFill>
        <p:spPr>
          <a:xfrm>
            <a:off x="-620045" y="5667593"/>
            <a:ext cx="4427104" cy="1649788"/>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6" y="783026"/>
            <a:ext cx="6705724" cy="844095"/>
          </a:xfrm>
        </p:spPr>
        <p:txBody>
          <a:bodyPr vert="horz" lIns="0" tIns="45720" rIns="0" bIns="45720" rtlCol="0" anchor="b">
            <a:normAutofit/>
          </a:bodyPr>
          <a:lstStyle>
            <a:lvl1pPr>
              <a:defRPr lang="en-US" sz="1600">
                <a:latin typeface="Oracle Sans Extra Bold" panose="020B0803020204020204" pitchFamily="34" charset="0"/>
                <a:ea typeface="+mn-ea"/>
                <a:cs typeface="Oracle Sans Extra Bold" panose="020B0803020204020204" pitchFamily="34" charset="0"/>
              </a:defRPr>
            </a:lvl1pPr>
          </a:lstStyle>
          <a:p>
            <a:pPr marL="0" lvl="0" indent="0">
              <a:spcBef>
                <a:spcPts val="1000"/>
              </a:spcBef>
              <a:buFont typeface="Arial" panose="020B0604020202020204" pitchFamily="34" charset="0"/>
            </a:pPr>
            <a:r>
              <a:rPr lang="en-US" dirty="0"/>
              <a:t>Headline</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768096" y="2288559"/>
            <a:ext cx="6705724" cy="3360372"/>
          </a:xfrm>
        </p:spPr>
        <p:txBody>
          <a:bodyPr lIns="0" rIns="0">
            <a:normAutofit/>
          </a:bodyPr>
          <a:lstStyle>
            <a:lvl1pPr marL="0" indent="0">
              <a:lnSpc>
                <a:spcPct val="100000"/>
              </a:lnSpc>
              <a:spcBef>
                <a:spcPts val="0"/>
              </a:spcBef>
              <a:buNone/>
              <a:defRPr lang="en-US" sz="3000" b="0" i="0" kern="1200" dirty="0" err="1" smtClean="0">
                <a:solidFill>
                  <a:schemeClr val="bg1">
                    <a:lumMod val="85000"/>
                  </a:schemeClr>
                </a:solidFill>
                <a:latin typeface="Oracle Sans Light" panose="020B0403020204020204" pitchFamily="34" charset="0"/>
                <a:ea typeface="Open Sans Light" panose="020B0306030504020204" pitchFamily="34" charset="0"/>
                <a:cs typeface="Oracle Sans Light" panose="020B04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 </a:t>
            </a:r>
            <a:r>
              <a:rPr lang="en-US" dirty="0" err="1"/>
              <a:t>Donec</a:t>
            </a:r>
            <a:r>
              <a:rPr lang="en-US" dirty="0"/>
              <a:t> </a:t>
            </a:r>
            <a:r>
              <a:rPr lang="en-US" dirty="0" err="1"/>
              <a:t>auctor</a:t>
            </a:r>
            <a:r>
              <a:rPr lang="en-US" dirty="0"/>
              <a:t> </a:t>
            </a:r>
            <a:r>
              <a:rPr lang="en-US" dirty="0" err="1"/>
              <a:t>metus</a:t>
            </a:r>
            <a:r>
              <a:rPr lang="en-US" dirty="0"/>
              <a:t> sed </a:t>
            </a:r>
            <a:r>
              <a:rPr lang="en-US" dirty="0" err="1"/>
              <a:t>velit</a:t>
            </a:r>
            <a:r>
              <a:rPr lang="en-US" dirty="0"/>
              <a:t> </a:t>
            </a:r>
            <a:r>
              <a:rPr lang="en-US" dirty="0" err="1"/>
              <a:t>imperdiet</a:t>
            </a:r>
            <a:r>
              <a:rPr lang="en-US" dirty="0"/>
              <a:t> </a:t>
            </a:r>
            <a:r>
              <a:rPr lang="en-US" dirty="0" err="1"/>
              <a:t>consectetur</a:t>
            </a:r>
            <a:r>
              <a:rPr lang="en-US" dirty="0"/>
              <a:t>. </a:t>
            </a:r>
            <a:r>
              <a:rPr lang="en-US" dirty="0" err="1"/>
              <a:t>Aenean</a:t>
            </a:r>
            <a:r>
              <a:rPr lang="en-US" dirty="0"/>
              <a:t> et </a:t>
            </a:r>
            <a:r>
              <a:rPr lang="en-US" dirty="0" err="1"/>
              <a:t>turpis</a:t>
            </a:r>
            <a:r>
              <a:rPr lang="en-US" dirty="0"/>
              <a:t> </a:t>
            </a:r>
            <a:r>
              <a:rPr lang="en-US" dirty="0" err="1"/>
              <a:t>sapien</a:t>
            </a:r>
            <a:r>
              <a:rPr lang="en-US" dirty="0"/>
              <a:t>.</a:t>
            </a:r>
          </a:p>
        </p:txBody>
      </p:sp>
      <p:sp>
        <p:nvSpPr>
          <p:cNvPr id="14" name="Rectangle 13">
            <a:extLst>
              <a:ext uri="{FF2B5EF4-FFF2-40B4-BE49-F238E27FC236}">
                <a16:creationId xmlns:a16="http://schemas.microsoft.com/office/drawing/2014/main" id="{05D2C10D-F209-B443-9F3C-0B55EDFF601F}"/>
              </a:ext>
            </a:extLst>
          </p:cNvPr>
          <p:cNvSpPr/>
          <p:nvPr userDrawn="1"/>
        </p:nvSpPr>
        <p:spPr>
          <a:xfrm>
            <a:off x="761287" y="1975427"/>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DC1D8E17-170B-7246-AF1C-3AD5786F2D91}"/>
              </a:ext>
            </a:extLst>
          </p:cNvPr>
          <p:cNvPicPr>
            <a:picLocks noChangeAspect="1"/>
          </p:cNvPicPr>
          <p:nvPr userDrawn="1"/>
        </p:nvPicPr>
        <p:blipFill>
          <a:blip r:embed="rId4" cstate="email">
            <a:extLst>
              <a:ext uri="{28A0092B-C50C-407E-A947-70E740481C1C}">
                <a14:useLocalDpi xmlns:a14="http://schemas.microsoft.com/office/drawing/2010/main"/>
              </a:ext>
            </a:extLst>
          </a:blip>
          <a:srcRect/>
          <a:stretch/>
        </p:blipFill>
        <p:spPr>
          <a:xfrm>
            <a:off x="11437197" y="6356350"/>
            <a:ext cx="501650" cy="501650"/>
          </a:xfrm>
          <a:prstGeom prst="rect">
            <a:avLst/>
          </a:prstGeom>
        </p:spPr>
      </p:pic>
      <p:sp>
        <p:nvSpPr>
          <p:cNvPr id="10" name="Footer Placeholder 2">
            <a:extLst>
              <a:ext uri="{FF2B5EF4-FFF2-40B4-BE49-F238E27FC236}">
                <a16:creationId xmlns:a16="http://schemas.microsoft.com/office/drawing/2014/main" id="{646CDEA1-68F9-4D28-9E89-44BF88B590F7}"/>
              </a:ext>
            </a:extLst>
          </p:cNvPr>
          <p:cNvSpPr>
            <a:spLocks noGrp="1"/>
          </p:cNvSpPr>
          <p:nvPr>
            <p:ph type="ftr" sz="quarter" idx="16"/>
          </p:nvPr>
        </p:nvSpPr>
        <p:spPr>
          <a:xfrm>
            <a:off x="4358498" y="6356350"/>
            <a:ext cx="4114800" cy="365125"/>
          </a:xfrm>
        </p:spPr>
        <p:txBody>
          <a:bodyPr/>
          <a:lstStyle>
            <a:lvl1pPr>
              <a:defRPr>
                <a:solidFill>
                  <a:schemeClr val="bg1"/>
                </a:solidFill>
              </a:defRPr>
            </a:lvl1pPr>
          </a:lstStyle>
          <a:p>
            <a:r>
              <a:rPr lang="en-US"/>
              <a:t>Copyright © 2019 Oracle and/or its affiliates.</a:t>
            </a:r>
            <a:endParaRPr lang="en-US" dirty="0"/>
          </a:p>
        </p:txBody>
      </p:sp>
      <p:sp>
        <p:nvSpPr>
          <p:cNvPr id="16" name="Slide Number Placeholder 3">
            <a:extLst>
              <a:ext uri="{FF2B5EF4-FFF2-40B4-BE49-F238E27FC236}">
                <a16:creationId xmlns:a16="http://schemas.microsoft.com/office/drawing/2014/main" id="{6CDDA0A7-AEC3-494E-BEF9-D7BCC19A6E78}"/>
              </a:ext>
            </a:extLst>
          </p:cNvPr>
          <p:cNvSpPr>
            <a:spLocks noGrp="1"/>
          </p:cNvSpPr>
          <p:nvPr>
            <p:ph type="sldNum" sz="quarter" idx="17"/>
          </p:nvPr>
        </p:nvSpPr>
        <p:spPr>
          <a:xfrm>
            <a:off x="3972055" y="6356350"/>
            <a:ext cx="386443" cy="365125"/>
          </a:xfrm>
        </p:spPr>
        <p:txBody>
          <a:bodyPr/>
          <a:lstStyle>
            <a:lvl1pPr>
              <a:defRPr>
                <a:solidFill>
                  <a:schemeClr val="bg1"/>
                </a:solidFill>
              </a:defRPr>
            </a:lvl1p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5300359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secHead" preserve="1">
  <p:cSld name="OOW Section Divider 2">
    <p:spTree>
      <p:nvGrpSpPr>
        <p:cNvPr id="1" name=""/>
        <p:cNvGrpSpPr/>
        <p:nvPr/>
      </p:nvGrpSpPr>
      <p:grpSpPr>
        <a:xfrm>
          <a:off x="0" y="0"/>
          <a:ext cx="0" cy="0"/>
          <a:chOff x="0" y="0"/>
          <a:chExt cx="0" cy="0"/>
        </a:xfrm>
      </p:grpSpPr>
      <p:pic>
        <p:nvPicPr>
          <p:cNvPr id="5" name="Picture 4" descr="A close up of an animal&#10;&#10;Description automatically generated">
            <a:extLst>
              <a:ext uri="{FF2B5EF4-FFF2-40B4-BE49-F238E27FC236}">
                <a16:creationId xmlns:a16="http://schemas.microsoft.com/office/drawing/2014/main" id="{EFB9E9CD-D1E8-2941-B6E9-04C71E3BFC82}"/>
              </a:ext>
            </a:extLst>
          </p:cNvPr>
          <p:cNvPicPr>
            <a:picLocks noChangeAspect="1"/>
          </p:cNvPicPr>
          <p:nvPr userDrawn="1"/>
        </p:nvPicPr>
        <p:blipFill rotWithShape="1">
          <a:blip r:embed="rId2" cstate="email">
            <a:alphaModFix amt="20000"/>
            <a:extLst>
              <a:ext uri="{28A0092B-C50C-407E-A947-70E740481C1C}">
                <a14:useLocalDpi xmlns:a14="http://schemas.microsoft.com/office/drawing/2010/main"/>
              </a:ext>
            </a:extLst>
          </a:blip>
          <a:srcRect r="29573" b="25625"/>
          <a:stretch/>
        </p:blipFill>
        <p:spPr>
          <a:xfrm>
            <a:off x="6337183" y="4500749"/>
            <a:ext cx="5854818" cy="2357251"/>
          </a:xfrm>
          <a:prstGeom prst="rect">
            <a:avLst/>
          </a:prstGeom>
        </p:spPr>
      </p:pic>
      <p:pic>
        <p:nvPicPr>
          <p:cNvPr id="8" name="Picture 7">
            <a:extLst>
              <a:ext uri="{FF2B5EF4-FFF2-40B4-BE49-F238E27FC236}">
                <a16:creationId xmlns:a16="http://schemas.microsoft.com/office/drawing/2014/main" id="{D80E6547-E553-8B4C-B613-A55206049B2C}"/>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0" y="0"/>
            <a:ext cx="12192000" cy="254000"/>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6" y="783026"/>
            <a:ext cx="7629454" cy="844095"/>
          </a:xfrm>
        </p:spPr>
        <p:txBody>
          <a:bodyPr vert="horz" lIns="0" tIns="45720" rIns="0" bIns="45720" rtlCol="0" anchor="b">
            <a:normAutofit/>
          </a:bodyPr>
          <a:lstStyle>
            <a:lvl1pPr>
              <a:defRPr lang="en-US" sz="1600">
                <a:latin typeface="Oracle Sans Extra Bold" panose="020B0803020204020204" pitchFamily="34" charset="0"/>
                <a:ea typeface="+mn-ea"/>
                <a:cs typeface="Oracle Sans Extra Bold" panose="020B0803020204020204" pitchFamily="34" charset="0"/>
              </a:defRPr>
            </a:lvl1pPr>
          </a:lstStyle>
          <a:p>
            <a:pPr marL="0" lvl="0" indent="0">
              <a:spcBef>
                <a:spcPts val="1000"/>
              </a:spcBef>
              <a:buFont typeface="Arial" panose="020B0604020202020204" pitchFamily="34" charset="0"/>
            </a:pPr>
            <a:r>
              <a:rPr lang="en-US" dirty="0"/>
              <a:t>Headline</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768095" y="2288559"/>
            <a:ext cx="7629455" cy="3360372"/>
          </a:xfrm>
        </p:spPr>
        <p:txBody>
          <a:bodyPr lIns="0" rIns="0">
            <a:normAutofit/>
          </a:bodyPr>
          <a:lstStyle>
            <a:lvl1pPr marL="0" indent="0">
              <a:lnSpc>
                <a:spcPct val="100000"/>
              </a:lnSpc>
              <a:spcBef>
                <a:spcPts val="0"/>
              </a:spcBef>
              <a:buNone/>
              <a:defRPr sz="3000" b="0" i="0">
                <a:solidFill>
                  <a:schemeClr val="bg1">
                    <a:lumMod val="85000"/>
                  </a:schemeClr>
                </a:solidFill>
                <a:latin typeface="Oracle Sans Light" panose="020B0403020204020204" pitchFamily="34" charset="0"/>
                <a:ea typeface="Open Sans Light" panose="020B0306030504020204" pitchFamily="34" charset="0"/>
                <a:cs typeface="Oracle Sans Light" panose="020B04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 </a:t>
            </a:r>
            <a:r>
              <a:rPr lang="en-US" dirty="0" err="1"/>
              <a:t>Donec</a:t>
            </a:r>
            <a:r>
              <a:rPr lang="en-US" dirty="0"/>
              <a:t> </a:t>
            </a:r>
            <a:r>
              <a:rPr lang="en-US" dirty="0" err="1"/>
              <a:t>auctor</a:t>
            </a:r>
            <a:r>
              <a:rPr lang="en-US" dirty="0"/>
              <a:t> </a:t>
            </a:r>
            <a:r>
              <a:rPr lang="en-US" dirty="0" err="1"/>
              <a:t>metus</a:t>
            </a:r>
            <a:r>
              <a:rPr lang="en-US" dirty="0"/>
              <a:t> sed </a:t>
            </a:r>
            <a:r>
              <a:rPr lang="en-US" dirty="0" err="1"/>
              <a:t>velit</a:t>
            </a:r>
            <a:r>
              <a:rPr lang="en-US" dirty="0"/>
              <a:t> </a:t>
            </a:r>
            <a:r>
              <a:rPr lang="en-US" dirty="0" err="1"/>
              <a:t>imperdiet</a:t>
            </a:r>
            <a:r>
              <a:rPr lang="en-US" dirty="0"/>
              <a:t> </a:t>
            </a:r>
            <a:r>
              <a:rPr lang="en-US" dirty="0" err="1"/>
              <a:t>consectetur</a:t>
            </a:r>
            <a:r>
              <a:rPr lang="en-US" dirty="0"/>
              <a:t>. </a:t>
            </a:r>
            <a:r>
              <a:rPr lang="en-US" dirty="0" err="1"/>
              <a:t>Aenean</a:t>
            </a:r>
            <a:r>
              <a:rPr lang="en-US" dirty="0"/>
              <a:t> et </a:t>
            </a:r>
            <a:r>
              <a:rPr lang="en-US" dirty="0" err="1"/>
              <a:t>turpis</a:t>
            </a:r>
            <a:r>
              <a:rPr lang="en-US" dirty="0"/>
              <a:t> </a:t>
            </a:r>
            <a:r>
              <a:rPr lang="en-US" dirty="0" err="1"/>
              <a:t>sapien</a:t>
            </a:r>
            <a:r>
              <a:rPr lang="en-US" dirty="0"/>
              <a:t>.</a:t>
            </a:r>
          </a:p>
        </p:txBody>
      </p:sp>
      <p:sp>
        <p:nvSpPr>
          <p:cNvPr id="14" name="Rectangle 13">
            <a:extLst>
              <a:ext uri="{FF2B5EF4-FFF2-40B4-BE49-F238E27FC236}">
                <a16:creationId xmlns:a16="http://schemas.microsoft.com/office/drawing/2014/main" id="{05D2C10D-F209-B443-9F3C-0B55EDFF601F}"/>
              </a:ext>
            </a:extLst>
          </p:cNvPr>
          <p:cNvSpPr/>
          <p:nvPr userDrawn="1"/>
        </p:nvSpPr>
        <p:spPr>
          <a:xfrm>
            <a:off x="761287" y="1975427"/>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50310F20-1649-734A-B3C6-2E780CA560E8}"/>
              </a:ext>
            </a:extLst>
          </p:cNvPr>
          <p:cNvPicPr>
            <a:picLocks noChangeAspect="1"/>
          </p:cNvPicPr>
          <p:nvPr userDrawn="1"/>
        </p:nvPicPr>
        <p:blipFill>
          <a:blip r:embed="rId4" cstate="email">
            <a:extLst>
              <a:ext uri="{28A0092B-C50C-407E-A947-70E740481C1C}">
                <a14:useLocalDpi xmlns:a14="http://schemas.microsoft.com/office/drawing/2010/main"/>
              </a:ext>
            </a:extLst>
          </a:blip>
          <a:srcRect/>
          <a:stretch/>
        </p:blipFill>
        <p:spPr>
          <a:xfrm>
            <a:off x="11437197" y="6356350"/>
            <a:ext cx="501650" cy="501650"/>
          </a:xfrm>
          <a:prstGeom prst="rect">
            <a:avLst/>
          </a:prstGeom>
        </p:spPr>
      </p:pic>
      <p:sp>
        <p:nvSpPr>
          <p:cNvPr id="10" name="Footer Placeholder 2">
            <a:extLst>
              <a:ext uri="{FF2B5EF4-FFF2-40B4-BE49-F238E27FC236}">
                <a16:creationId xmlns:a16="http://schemas.microsoft.com/office/drawing/2014/main" id="{8E3D7619-1D63-49C1-8A17-EA4FAA620532}"/>
              </a:ext>
            </a:extLst>
          </p:cNvPr>
          <p:cNvSpPr>
            <a:spLocks noGrp="1"/>
          </p:cNvSpPr>
          <p:nvPr>
            <p:ph type="ftr" sz="quarter" idx="16"/>
          </p:nvPr>
        </p:nvSpPr>
        <p:spPr>
          <a:xfrm>
            <a:off x="1143958" y="6356350"/>
            <a:ext cx="4114800" cy="365125"/>
          </a:xfrm>
        </p:spPr>
        <p:txBody>
          <a:bodyPr/>
          <a:lstStyle>
            <a:lvl1pPr>
              <a:defRPr>
                <a:solidFill>
                  <a:schemeClr val="bg1"/>
                </a:solidFill>
              </a:defRPr>
            </a:lvl1pPr>
          </a:lstStyle>
          <a:p>
            <a:r>
              <a:rPr lang="en-US"/>
              <a:t>Copyright © 2019 Oracle and/or its affiliates.</a:t>
            </a:r>
            <a:endParaRPr lang="en-US" dirty="0"/>
          </a:p>
        </p:txBody>
      </p:sp>
      <p:sp>
        <p:nvSpPr>
          <p:cNvPr id="13" name="Slide Number Placeholder 3">
            <a:extLst>
              <a:ext uri="{FF2B5EF4-FFF2-40B4-BE49-F238E27FC236}">
                <a16:creationId xmlns:a16="http://schemas.microsoft.com/office/drawing/2014/main" id="{743D9ED8-4654-4F20-8E14-EDD4229ACB08}"/>
              </a:ext>
            </a:extLst>
          </p:cNvPr>
          <p:cNvSpPr>
            <a:spLocks noGrp="1"/>
          </p:cNvSpPr>
          <p:nvPr>
            <p:ph type="sldNum" sz="quarter" idx="17"/>
          </p:nvPr>
        </p:nvSpPr>
        <p:spPr>
          <a:xfrm>
            <a:off x="757515" y="6356350"/>
            <a:ext cx="386443" cy="365125"/>
          </a:xfrm>
        </p:spPr>
        <p:txBody>
          <a:bodyPr/>
          <a:lstStyle>
            <a:lvl1pPr>
              <a:defRPr>
                <a:solidFill>
                  <a:schemeClr val="bg1"/>
                </a:solidFill>
              </a:defRPr>
            </a:lvl1p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1791607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secHead" preserve="1">
  <p:cSld name="1_OOW Section Divider 2">
    <p:spTree>
      <p:nvGrpSpPr>
        <p:cNvPr id="1" name=""/>
        <p:cNvGrpSpPr/>
        <p:nvPr/>
      </p:nvGrpSpPr>
      <p:grpSpPr>
        <a:xfrm>
          <a:off x="0" y="0"/>
          <a:ext cx="0" cy="0"/>
          <a:chOff x="0" y="0"/>
          <a:chExt cx="0" cy="0"/>
        </a:xfrm>
      </p:grpSpPr>
      <p:pic>
        <p:nvPicPr>
          <p:cNvPr id="5" name="Picture 4" descr="A close up of an animal&#10;&#10;Description automatically generated">
            <a:extLst>
              <a:ext uri="{FF2B5EF4-FFF2-40B4-BE49-F238E27FC236}">
                <a16:creationId xmlns:a16="http://schemas.microsoft.com/office/drawing/2014/main" id="{EFB9E9CD-D1E8-2941-B6E9-04C71E3BFC82}"/>
              </a:ext>
            </a:extLst>
          </p:cNvPr>
          <p:cNvPicPr>
            <a:picLocks noChangeAspect="1"/>
          </p:cNvPicPr>
          <p:nvPr userDrawn="1"/>
        </p:nvPicPr>
        <p:blipFill rotWithShape="1">
          <a:blip r:embed="rId2" cstate="email">
            <a:alphaModFix amt="20000"/>
            <a:extLst>
              <a:ext uri="{28A0092B-C50C-407E-A947-70E740481C1C}">
                <a14:useLocalDpi xmlns:a14="http://schemas.microsoft.com/office/drawing/2010/main"/>
              </a:ext>
            </a:extLst>
          </a:blip>
          <a:srcRect r="29573" b="25625"/>
          <a:stretch/>
        </p:blipFill>
        <p:spPr>
          <a:xfrm>
            <a:off x="6337183" y="4500749"/>
            <a:ext cx="5854818" cy="2357251"/>
          </a:xfrm>
          <a:prstGeom prst="rect">
            <a:avLst/>
          </a:prstGeom>
        </p:spPr>
      </p:pic>
      <p:pic>
        <p:nvPicPr>
          <p:cNvPr id="8" name="Picture 7">
            <a:extLst>
              <a:ext uri="{FF2B5EF4-FFF2-40B4-BE49-F238E27FC236}">
                <a16:creationId xmlns:a16="http://schemas.microsoft.com/office/drawing/2014/main" id="{D80E6547-E553-8B4C-B613-A55206049B2C}"/>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0" y="0"/>
            <a:ext cx="12192000" cy="254000"/>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6" y="675861"/>
            <a:ext cx="7629454" cy="2091701"/>
          </a:xfrm>
        </p:spPr>
        <p:txBody>
          <a:bodyPr vert="horz" lIns="0" tIns="45720" rIns="0" bIns="45720" rtlCol="0" anchor="b">
            <a:normAutofit/>
          </a:bodyPr>
          <a:lstStyle>
            <a:lvl1pPr>
              <a:defRPr lang="en-US" sz="4400">
                <a:latin typeface="Oracle Sans Extra Bold" panose="020B0803020204020204" pitchFamily="34" charset="0"/>
                <a:ea typeface="+mn-ea"/>
                <a:cs typeface="Oracle Sans Extra Bold" panose="020B0803020204020204" pitchFamily="34" charset="0"/>
              </a:defRPr>
            </a:lvl1pPr>
          </a:lstStyle>
          <a:p>
            <a:pPr marL="0" lvl="0" indent="0">
              <a:spcBef>
                <a:spcPts val="1000"/>
              </a:spcBef>
              <a:buFont typeface="Arial" panose="020B0604020202020204" pitchFamily="34" charset="0"/>
            </a:pPr>
            <a:r>
              <a:rPr lang="en-US" dirty="0"/>
              <a:t>Headline</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768095" y="3429000"/>
            <a:ext cx="7629455" cy="1456631"/>
          </a:xfrm>
        </p:spPr>
        <p:txBody>
          <a:bodyPr lIns="0" rIns="0">
            <a:normAutofit/>
          </a:bodyPr>
          <a:lstStyle>
            <a:lvl1pPr marL="0" indent="0">
              <a:lnSpc>
                <a:spcPct val="100000"/>
              </a:lnSpc>
              <a:spcBef>
                <a:spcPts val="0"/>
              </a:spcBef>
              <a:buNone/>
              <a:defRPr sz="2000" b="0" i="0">
                <a:solidFill>
                  <a:schemeClr val="bg1">
                    <a:lumMod val="85000"/>
                  </a:schemeClr>
                </a:solidFill>
                <a:latin typeface="Oracle Sans Light" panose="020B0403020204020204" pitchFamily="34" charset="0"/>
                <a:ea typeface="Open Sans Light" panose="020B0306030504020204" pitchFamily="34" charset="0"/>
                <a:cs typeface="Oracle Sans Light" panose="020B04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 </a:t>
            </a:r>
            <a:r>
              <a:rPr lang="en-US" dirty="0" err="1"/>
              <a:t>Donec</a:t>
            </a:r>
            <a:r>
              <a:rPr lang="en-US" dirty="0"/>
              <a:t> </a:t>
            </a:r>
            <a:r>
              <a:rPr lang="en-US" dirty="0" err="1"/>
              <a:t>auctor</a:t>
            </a:r>
            <a:r>
              <a:rPr lang="en-US" dirty="0"/>
              <a:t> </a:t>
            </a:r>
            <a:r>
              <a:rPr lang="en-US" dirty="0" err="1"/>
              <a:t>metus</a:t>
            </a:r>
            <a:r>
              <a:rPr lang="en-US" dirty="0"/>
              <a:t> sed </a:t>
            </a:r>
            <a:r>
              <a:rPr lang="en-US" dirty="0" err="1"/>
              <a:t>velit</a:t>
            </a:r>
            <a:r>
              <a:rPr lang="en-US" dirty="0"/>
              <a:t> </a:t>
            </a:r>
            <a:r>
              <a:rPr lang="en-US" dirty="0" err="1"/>
              <a:t>imperdiet</a:t>
            </a:r>
            <a:r>
              <a:rPr lang="en-US" dirty="0"/>
              <a:t> </a:t>
            </a:r>
            <a:r>
              <a:rPr lang="en-US" dirty="0" err="1"/>
              <a:t>consectetur</a:t>
            </a:r>
            <a:r>
              <a:rPr lang="en-US" dirty="0"/>
              <a:t>. </a:t>
            </a:r>
            <a:r>
              <a:rPr lang="en-US" dirty="0" err="1"/>
              <a:t>Aenean</a:t>
            </a:r>
            <a:r>
              <a:rPr lang="en-US" dirty="0"/>
              <a:t> et </a:t>
            </a:r>
            <a:r>
              <a:rPr lang="en-US" dirty="0" err="1"/>
              <a:t>turpis</a:t>
            </a:r>
            <a:r>
              <a:rPr lang="en-US" dirty="0"/>
              <a:t> </a:t>
            </a:r>
            <a:r>
              <a:rPr lang="en-US" dirty="0" err="1"/>
              <a:t>sapien</a:t>
            </a:r>
            <a:r>
              <a:rPr lang="en-US" dirty="0"/>
              <a:t>.</a:t>
            </a:r>
          </a:p>
        </p:txBody>
      </p:sp>
      <p:sp>
        <p:nvSpPr>
          <p:cNvPr id="14" name="Rectangle 13">
            <a:extLst>
              <a:ext uri="{FF2B5EF4-FFF2-40B4-BE49-F238E27FC236}">
                <a16:creationId xmlns:a16="http://schemas.microsoft.com/office/drawing/2014/main" id="{05D2C10D-F209-B443-9F3C-0B55EDFF601F}"/>
              </a:ext>
            </a:extLst>
          </p:cNvPr>
          <p:cNvSpPr/>
          <p:nvPr userDrawn="1"/>
        </p:nvSpPr>
        <p:spPr>
          <a:xfrm>
            <a:off x="761287" y="311586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50310F20-1649-734A-B3C6-2E780CA560E8}"/>
              </a:ext>
            </a:extLst>
          </p:cNvPr>
          <p:cNvPicPr>
            <a:picLocks noChangeAspect="1"/>
          </p:cNvPicPr>
          <p:nvPr userDrawn="1"/>
        </p:nvPicPr>
        <p:blipFill>
          <a:blip r:embed="rId4" cstate="email">
            <a:extLst>
              <a:ext uri="{28A0092B-C50C-407E-A947-70E740481C1C}">
                <a14:useLocalDpi xmlns:a14="http://schemas.microsoft.com/office/drawing/2010/main"/>
              </a:ext>
            </a:extLst>
          </a:blip>
          <a:srcRect/>
          <a:stretch/>
        </p:blipFill>
        <p:spPr>
          <a:xfrm>
            <a:off x="11437197" y="6356350"/>
            <a:ext cx="501650" cy="501650"/>
          </a:xfrm>
          <a:prstGeom prst="rect">
            <a:avLst/>
          </a:prstGeom>
        </p:spPr>
      </p:pic>
      <p:sp>
        <p:nvSpPr>
          <p:cNvPr id="10" name="Footer Placeholder 2">
            <a:extLst>
              <a:ext uri="{FF2B5EF4-FFF2-40B4-BE49-F238E27FC236}">
                <a16:creationId xmlns:a16="http://schemas.microsoft.com/office/drawing/2014/main" id="{460A3F52-6502-4601-A60E-6FF7B7E10045}"/>
              </a:ext>
            </a:extLst>
          </p:cNvPr>
          <p:cNvSpPr>
            <a:spLocks noGrp="1"/>
          </p:cNvSpPr>
          <p:nvPr>
            <p:ph type="ftr" sz="quarter" idx="16"/>
          </p:nvPr>
        </p:nvSpPr>
        <p:spPr>
          <a:xfrm>
            <a:off x="1143958" y="6356350"/>
            <a:ext cx="4114800" cy="365125"/>
          </a:xfrm>
        </p:spPr>
        <p:txBody>
          <a:bodyPr/>
          <a:lstStyle>
            <a:lvl1pPr>
              <a:defRPr>
                <a:solidFill>
                  <a:schemeClr val="bg1"/>
                </a:solidFill>
              </a:defRPr>
            </a:lvl1pPr>
          </a:lstStyle>
          <a:p>
            <a:r>
              <a:rPr lang="en-US"/>
              <a:t>Copyright © 2019 Oracle and/or its affiliates.</a:t>
            </a:r>
            <a:endParaRPr lang="en-US" dirty="0"/>
          </a:p>
        </p:txBody>
      </p:sp>
      <p:sp>
        <p:nvSpPr>
          <p:cNvPr id="13" name="Slide Number Placeholder 3">
            <a:extLst>
              <a:ext uri="{FF2B5EF4-FFF2-40B4-BE49-F238E27FC236}">
                <a16:creationId xmlns:a16="http://schemas.microsoft.com/office/drawing/2014/main" id="{A7950A14-B12A-493E-BFB2-1E3A782AA1A4}"/>
              </a:ext>
            </a:extLst>
          </p:cNvPr>
          <p:cNvSpPr>
            <a:spLocks noGrp="1"/>
          </p:cNvSpPr>
          <p:nvPr>
            <p:ph type="sldNum" sz="quarter" idx="17"/>
          </p:nvPr>
        </p:nvSpPr>
        <p:spPr>
          <a:xfrm>
            <a:off x="757515" y="6356350"/>
            <a:ext cx="386443" cy="365125"/>
          </a:xfrm>
        </p:spPr>
        <p:txBody>
          <a:bodyPr/>
          <a:lstStyle>
            <a:lvl1pPr>
              <a:defRPr>
                <a:solidFill>
                  <a:schemeClr val="bg1"/>
                </a:solidFill>
              </a:defRPr>
            </a:lvl1p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2518950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secHead" preserve="1">
  <p:cSld name="OOW Large Bulleted List">
    <p:spTree>
      <p:nvGrpSpPr>
        <p:cNvPr id="1" name=""/>
        <p:cNvGrpSpPr/>
        <p:nvPr/>
      </p:nvGrpSpPr>
      <p:grpSpPr>
        <a:xfrm>
          <a:off x="0" y="0"/>
          <a:ext cx="0" cy="0"/>
          <a:chOff x="0" y="0"/>
          <a:chExt cx="0" cy="0"/>
        </a:xfrm>
      </p:grpSpPr>
      <p:pic>
        <p:nvPicPr>
          <p:cNvPr id="5" name="Picture 4" descr="A close up of an animal&#10;&#10;Description automatically generated">
            <a:extLst>
              <a:ext uri="{FF2B5EF4-FFF2-40B4-BE49-F238E27FC236}">
                <a16:creationId xmlns:a16="http://schemas.microsoft.com/office/drawing/2014/main" id="{EFB9E9CD-D1E8-2941-B6E9-04C71E3BFC82}"/>
              </a:ext>
            </a:extLst>
          </p:cNvPr>
          <p:cNvPicPr>
            <a:picLocks noChangeAspect="1"/>
          </p:cNvPicPr>
          <p:nvPr userDrawn="1"/>
        </p:nvPicPr>
        <p:blipFill rotWithShape="1">
          <a:blip r:embed="rId2" cstate="email">
            <a:alphaModFix amt="20000"/>
            <a:extLst>
              <a:ext uri="{28A0092B-C50C-407E-A947-70E740481C1C}">
                <a14:useLocalDpi xmlns:a14="http://schemas.microsoft.com/office/drawing/2010/main"/>
              </a:ext>
            </a:extLst>
          </a:blip>
          <a:srcRect r="29573"/>
          <a:stretch/>
        </p:blipFill>
        <p:spPr>
          <a:xfrm>
            <a:off x="6337183" y="565565"/>
            <a:ext cx="5854818" cy="3169433"/>
          </a:xfrm>
          <a:prstGeom prst="rect">
            <a:avLst/>
          </a:prstGeom>
        </p:spPr>
      </p:pic>
      <p:pic>
        <p:nvPicPr>
          <p:cNvPr id="8" name="Picture 7">
            <a:extLst>
              <a:ext uri="{FF2B5EF4-FFF2-40B4-BE49-F238E27FC236}">
                <a16:creationId xmlns:a16="http://schemas.microsoft.com/office/drawing/2014/main" id="{D80E6547-E553-8B4C-B613-A55206049B2C}"/>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0" y="0"/>
            <a:ext cx="12192000" cy="254000"/>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5" y="783026"/>
            <a:ext cx="10669101" cy="844095"/>
          </a:xfrm>
        </p:spPr>
        <p:txBody>
          <a:bodyPr vert="horz" lIns="0" tIns="45720" rIns="0" bIns="45720" rtlCol="0" anchor="b">
            <a:normAutofit/>
          </a:bodyPr>
          <a:lstStyle>
            <a:lvl1pPr>
              <a:defRPr lang="en-US" sz="1600">
                <a:latin typeface="Oracle Sans Extra Bold" panose="020B0803020204020204" pitchFamily="34" charset="0"/>
                <a:ea typeface="+mn-ea"/>
                <a:cs typeface="Oracle Sans Extra Bold" panose="020B0803020204020204" pitchFamily="34" charset="0"/>
              </a:defRPr>
            </a:lvl1pPr>
          </a:lstStyle>
          <a:p>
            <a:pPr marL="0" lvl="0" indent="0">
              <a:spcBef>
                <a:spcPts val="1000"/>
              </a:spcBef>
              <a:buFont typeface="Arial" panose="020B0604020202020204" pitchFamily="34" charset="0"/>
            </a:pPr>
            <a:r>
              <a:rPr lang="en-US" dirty="0"/>
              <a:t>Headline</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768095" y="2288558"/>
            <a:ext cx="10669102" cy="4067791"/>
          </a:xfrm>
        </p:spPr>
        <p:txBody>
          <a:bodyPr lIns="0" rIns="0">
            <a:normAutofit/>
          </a:bodyPr>
          <a:lstStyle>
            <a:lvl1pPr marL="234950" indent="-234950">
              <a:lnSpc>
                <a:spcPct val="100000"/>
              </a:lnSpc>
              <a:spcBef>
                <a:spcPts val="0"/>
              </a:spcBef>
              <a:spcAft>
                <a:spcPts val="1200"/>
              </a:spcAft>
              <a:buSzPct val="70000"/>
              <a:buFont typeface="Arial" panose="020B0604020202020204" pitchFamily="34" charset="0"/>
              <a:buChar char="•"/>
              <a:tabLst/>
              <a:defRPr sz="3000" b="0" i="0">
                <a:solidFill>
                  <a:schemeClr val="bg1">
                    <a:lumMod val="85000"/>
                  </a:schemeClr>
                </a:solidFill>
                <a:latin typeface="Oracle Sans Light" panose="020B0403020204020204" pitchFamily="34" charset="0"/>
                <a:ea typeface="Open Sans Light" panose="020B0306030504020204" pitchFamily="34" charset="0"/>
                <a:cs typeface="Oracle Sans Light" panose="020B04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Lorem ipsum dolor sit </a:t>
            </a:r>
            <a:r>
              <a:rPr lang="en-US" dirty="0" err="1"/>
              <a:t>amet</a:t>
            </a:r>
            <a:endParaRPr lang="en-US" dirty="0"/>
          </a:p>
          <a:p>
            <a:r>
              <a:rPr lang="en-US" dirty="0" err="1"/>
              <a:t>Consectetur</a:t>
            </a:r>
            <a:r>
              <a:rPr lang="en-US" dirty="0"/>
              <a:t> </a:t>
            </a:r>
            <a:r>
              <a:rPr lang="en-US" dirty="0" err="1"/>
              <a:t>adipiscing</a:t>
            </a:r>
            <a:r>
              <a:rPr lang="en-US" dirty="0"/>
              <a:t> </a:t>
            </a:r>
            <a:r>
              <a:rPr lang="en-US" dirty="0" err="1"/>
              <a:t>elit</a:t>
            </a:r>
            <a:r>
              <a:rPr lang="en-US" dirty="0"/>
              <a:t>.</a:t>
            </a:r>
          </a:p>
          <a:p>
            <a:r>
              <a:rPr lang="en-US" dirty="0"/>
              <a:t>Duis vitae </a:t>
            </a:r>
            <a:r>
              <a:rPr lang="en-US" dirty="0" err="1"/>
              <a:t>interdum</a:t>
            </a:r>
            <a:r>
              <a:rPr lang="en-US" dirty="0"/>
              <a:t> diam</a:t>
            </a:r>
          </a:p>
          <a:p>
            <a:r>
              <a:rPr lang="en-US" dirty="0"/>
              <a:t>Non </a:t>
            </a:r>
            <a:r>
              <a:rPr lang="en-US" dirty="0" err="1"/>
              <a:t>aliquet</a:t>
            </a:r>
            <a:r>
              <a:rPr lang="en-US" dirty="0"/>
              <a:t> </a:t>
            </a:r>
            <a:r>
              <a:rPr lang="en-US" dirty="0" err="1"/>
              <a:t>enim</a:t>
            </a:r>
            <a:r>
              <a:rPr lang="en-US" dirty="0"/>
              <a:t>.</a:t>
            </a:r>
          </a:p>
          <a:p>
            <a:r>
              <a:rPr lang="en-US" dirty="0" err="1"/>
              <a:t>Donec</a:t>
            </a:r>
            <a:r>
              <a:rPr lang="en-US" dirty="0"/>
              <a:t> </a:t>
            </a:r>
            <a:r>
              <a:rPr lang="en-US" dirty="0" err="1"/>
              <a:t>auctor</a:t>
            </a:r>
            <a:r>
              <a:rPr lang="en-US" dirty="0"/>
              <a:t> </a:t>
            </a:r>
            <a:r>
              <a:rPr lang="en-US" dirty="0" err="1"/>
              <a:t>metus</a:t>
            </a:r>
            <a:r>
              <a:rPr lang="en-US" dirty="0"/>
              <a:t> sed </a:t>
            </a:r>
            <a:r>
              <a:rPr lang="en-US" dirty="0" err="1"/>
              <a:t>velit</a:t>
            </a:r>
            <a:r>
              <a:rPr lang="en-US" dirty="0"/>
              <a:t> </a:t>
            </a:r>
            <a:r>
              <a:rPr lang="en-US" dirty="0" err="1"/>
              <a:t>imperdiet</a:t>
            </a:r>
            <a:r>
              <a:rPr lang="en-US" dirty="0"/>
              <a:t> </a:t>
            </a:r>
            <a:r>
              <a:rPr lang="en-US" dirty="0" err="1"/>
              <a:t>consectetur</a:t>
            </a:r>
            <a:r>
              <a:rPr lang="en-US" dirty="0"/>
              <a:t>.</a:t>
            </a:r>
          </a:p>
          <a:p>
            <a:r>
              <a:rPr lang="en-US" dirty="0" err="1"/>
              <a:t>Aenean</a:t>
            </a:r>
            <a:r>
              <a:rPr lang="en-US" dirty="0"/>
              <a:t> et </a:t>
            </a:r>
            <a:r>
              <a:rPr lang="en-US" dirty="0" err="1"/>
              <a:t>turpis</a:t>
            </a:r>
            <a:r>
              <a:rPr lang="en-US" dirty="0"/>
              <a:t> </a:t>
            </a:r>
            <a:r>
              <a:rPr lang="en-US" dirty="0" err="1"/>
              <a:t>sapien</a:t>
            </a:r>
            <a:r>
              <a:rPr lang="en-US" dirty="0"/>
              <a:t>.</a:t>
            </a:r>
          </a:p>
        </p:txBody>
      </p:sp>
      <p:sp>
        <p:nvSpPr>
          <p:cNvPr id="14" name="Rectangle 13">
            <a:extLst>
              <a:ext uri="{FF2B5EF4-FFF2-40B4-BE49-F238E27FC236}">
                <a16:creationId xmlns:a16="http://schemas.microsoft.com/office/drawing/2014/main" id="{05D2C10D-F209-B443-9F3C-0B55EDFF601F}"/>
              </a:ext>
            </a:extLst>
          </p:cNvPr>
          <p:cNvSpPr/>
          <p:nvPr userDrawn="1"/>
        </p:nvSpPr>
        <p:spPr>
          <a:xfrm>
            <a:off x="761287" y="1975427"/>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5108313E-A4D2-8545-95E9-53B6EB1B10B4}"/>
              </a:ext>
            </a:extLst>
          </p:cNvPr>
          <p:cNvPicPr>
            <a:picLocks noChangeAspect="1"/>
          </p:cNvPicPr>
          <p:nvPr userDrawn="1"/>
        </p:nvPicPr>
        <p:blipFill>
          <a:blip r:embed="rId4" cstate="email">
            <a:extLst>
              <a:ext uri="{28A0092B-C50C-407E-A947-70E740481C1C}">
                <a14:useLocalDpi xmlns:a14="http://schemas.microsoft.com/office/drawing/2010/main"/>
              </a:ext>
            </a:extLst>
          </a:blip>
          <a:srcRect/>
          <a:stretch/>
        </p:blipFill>
        <p:spPr>
          <a:xfrm>
            <a:off x="11437197" y="6356350"/>
            <a:ext cx="501650" cy="501650"/>
          </a:xfrm>
          <a:prstGeom prst="rect">
            <a:avLst/>
          </a:prstGeom>
        </p:spPr>
      </p:pic>
      <p:sp>
        <p:nvSpPr>
          <p:cNvPr id="10" name="Footer Placeholder 2">
            <a:extLst>
              <a:ext uri="{FF2B5EF4-FFF2-40B4-BE49-F238E27FC236}">
                <a16:creationId xmlns:a16="http://schemas.microsoft.com/office/drawing/2014/main" id="{6CDB66D8-3839-4633-84A8-A906E97D525D}"/>
              </a:ext>
            </a:extLst>
          </p:cNvPr>
          <p:cNvSpPr>
            <a:spLocks noGrp="1"/>
          </p:cNvSpPr>
          <p:nvPr>
            <p:ph type="ftr" sz="quarter" idx="16"/>
          </p:nvPr>
        </p:nvSpPr>
        <p:spPr>
          <a:xfrm>
            <a:off x="1143958" y="6356350"/>
            <a:ext cx="4114800" cy="365125"/>
          </a:xfrm>
        </p:spPr>
        <p:txBody>
          <a:bodyPr/>
          <a:lstStyle>
            <a:lvl1pPr>
              <a:defRPr>
                <a:solidFill>
                  <a:schemeClr val="bg1"/>
                </a:solidFill>
              </a:defRPr>
            </a:lvl1pPr>
          </a:lstStyle>
          <a:p>
            <a:r>
              <a:rPr lang="en-US"/>
              <a:t>Copyright © 2019 Oracle and/or its affiliates.</a:t>
            </a:r>
            <a:endParaRPr lang="en-US" dirty="0"/>
          </a:p>
        </p:txBody>
      </p:sp>
      <p:sp>
        <p:nvSpPr>
          <p:cNvPr id="13" name="Slide Number Placeholder 3">
            <a:extLst>
              <a:ext uri="{FF2B5EF4-FFF2-40B4-BE49-F238E27FC236}">
                <a16:creationId xmlns:a16="http://schemas.microsoft.com/office/drawing/2014/main" id="{C5CCA083-3560-4B24-888E-D637D243F56F}"/>
              </a:ext>
            </a:extLst>
          </p:cNvPr>
          <p:cNvSpPr>
            <a:spLocks noGrp="1"/>
          </p:cNvSpPr>
          <p:nvPr>
            <p:ph type="sldNum" sz="quarter" idx="17"/>
          </p:nvPr>
        </p:nvSpPr>
        <p:spPr>
          <a:xfrm>
            <a:off x="757515" y="6356350"/>
            <a:ext cx="386443" cy="365125"/>
          </a:xfrm>
        </p:spPr>
        <p:txBody>
          <a:bodyPr/>
          <a:lstStyle>
            <a:lvl1pPr>
              <a:defRPr>
                <a:solidFill>
                  <a:schemeClr val="bg1"/>
                </a:solidFill>
              </a:defRPr>
            </a:lvl1p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35457457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6BDF05-217B-8D4E-90E7-8E0B78EF8AB5}"/>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25C1CFD2-CA94-FC48-BD7D-0E237EC9812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F520E099-6C18-564F-A340-0EDF3D1935B2}"/>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FF3332AB-D456-9C43-91CD-DDB9AEF18FF8}"/>
              </a:ext>
            </a:extLst>
          </p:cNvPr>
          <p:cNvSpPr>
            <a:spLocks noGrp="1"/>
          </p:cNvSpPr>
          <p:nvPr>
            <p:ph type="ftr" sz="quarter" idx="11"/>
          </p:nvPr>
        </p:nvSpPr>
        <p:spPr/>
        <p:txBody>
          <a:bodyPr/>
          <a:lstStyle/>
          <a:p>
            <a:r>
              <a:rPr lang="en-US"/>
              <a:t>Copyright © 2019, Oracle and/or its affiliates. All rights reserved.</a:t>
            </a:r>
          </a:p>
        </p:txBody>
      </p:sp>
      <p:sp>
        <p:nvSpPr>
          <p:cNvPr id="6" name="Slide Number Placeholder 5">
            <a:extLst>
              <a:ext uri="{FF2B5EF4-FFF2-40B4-BE49-F238E27FC236}">
                <a16:creationId xmlns:a16="http://schemas.microsoft.com/office/drawing/2014/main" id="{338F3AC8-0C2F-4646-A4F3-DBF0CF9B3CB8}"/>
              </a:ext>
            </a:extLst>
          </p:cNvPr>
          <p:cNvSpPr>
            <a:spLocks noGrp="1"/>
          </p:cNvSpPr>
          <p:nvPr>
            <p:ph type="sldNum" sz="quarter" idx="12"/>
          </p:nvPr>
        </p:nvSpPr>
        <p:spPr/>
        <p:txBody>
          <a:bodyPr/>
          <a:lstStyle/>
          <a:p>
            <a:fld id="{EFED85E1-F0B0-2348-A9B3-41AEA4FCB4A1}" type="slidenum">
              <a:rPr lang="en-US" smtClean="0"/>
              <a:t>‹#›</a:t>
            </a:fld>
            <a:endParaRPr lang="en-US"/>
          </a:p>
        </p:txBody>
      </p:sp>
    </p:spTree>
    <p:extLst>
      <p:ext uri="{BB962C8B-B14F-4D97-AF65-F5344CB8AC3E}">
        <p14:creationId xmlns:p14="http://schemas.microsoft.com/office/powerpoint/2010/main" val="9774074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OOW 4-Step Flow">
    <p:spTree>
      <p:nvGrpSpPr>
        <p:cNvPr id="1" name=""/>
        <p:cNvGrpSpPr/>
        <p:nvPr/>
      </p:nvGrpSpPr>
      <p:grpSpPr>
        <a:xfrm>
          <a:off x="0" y="0"/>
          <a:ext cx="0" cy="0"/>
          <a:chOff x="0" y="0"/>
          <a:chExt cx="0" cy="0"/>
        </a:xfrm>
      </p:grpSpPr>
      <p:pic>
        <p:nvPicPr>
          <p:cNvPr id="37" name="Picture 36">
            <a:extLst>
              <a:ext uri="{FF2B5EF4-FFF2-40B4-BE49-F238E27FC236}">
                <a16:creationId xmlns:a16="http://schemas.microsoft.com/office/drawing/2014/main" id="{F0FCE765-22CA-7F4E-B5AF-ACFEA611159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819834" y="583943"/>
            <a:ext cx="2626460" cy="662990"/>
          </a:xfrm>
          <a:prstGeom prst="rect">
            <a:avLst/>
          </a:prstGeom>
        </p:spPr>
      </p:pic>
      <p:pic>
        <p:nvPicPr>
          <p:cNvPr id="8" name="Picture 7">
            <a:extLst>
              <a:ext uri="{FF2B5EF4-FFF2-40B4-BE49-F238E27FC236}">
                <a16:creationId xmlns:a16="http://schemas.microsoft.com/office/drawing/2014/main" id="{D80E6547-E553-8B4C-B613-A55206049B2C}"/>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0" y="0"/>
            <a:ext cx="12192000" cy="254000"/>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5" y="783026"/>
            <a:ext cx="10669101" cy="844095"/>
          </a:xfrm>
        </p:spPr>
        <p:txBody>
          <a:bodyPr vert="horz" lIns="0" tIns="45720" rIns="0" bIns="45720" rtlCol="0" anchor="b">
            <a:normAutofit/>
          </a:bodyPr>
          <a:lstStyle>
            <a:lvl1pPr>
              <a:defRPr lang="en-US" sz="1600">
                <a:latin typeface="Oracle Sans Extra Bold" panose="020B0803020204020204" pitchFamily="34" charset="0"/>
                <a:ea typeface="+mn-ea"/>
                <a:cs typeface="Oracle Sans Extra Bold" panose="020B0803020204020204" pitchFamily="34" charset="0"/>
              </a:defRPr>
            </a:lvl1pPr>
          </a:lstStyle>
          <a:p>
            <a:pPr marL="0" lvl="0" indent="0">
              <a:spcBef>
                <a:spcPts val="1000"/>
              </a:spcBef>
              <a:buFont typeface="Arial" panose="020B0604020202020204" pitchFamily="34" charset="0"/>
            </a:pPr>
            <a:r>
              <a:rPr lang="en-US" dirty="0"/>
              <a:t>Headline</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768095" y="2288559"/>
            <a:ext cx="2331522" cy="330974"/>
          </a:xfrm>
        </p:spPr>
        <p:txBody>
          <a:bodyPr lIns="0" rIns="0">
            <a:normAutofit/>
          </a:bodyPr>
          <a:lstStyle>
            <a:lvl1pPr marL="0" indent="0">
              <a:lnSpc>
                <a:spcPct val="100000"/>
              </a:lnSpc>
              <a:spcBef>
                <a:spcPts val="0"/>
              </a:spcBef>
              <a:spcAft>
                <a:spcPts val="1200"/>
              </a:spcAft>
              <a:buSzPct val="70000"/>
              <a:buFont typeface="Arial" panose="020B0604020202020204" pitchFamily="34" charset="0"/>
              <a:buNone/>
              <a:tabLst/>
              <a:defRPr sz="1600" b="1" i="0">
                <a:solidFill>
                  <a:schemeClr val="bg1"/>
                </a:solidFill>
                <a:latin typeface="Oracle Sans" panose="020B0503020204020204" pitchFamily="34" charset="0"/>
                <a:ea typeface="Open Sans Light" panose="020B0306030504020204" pitchFamily="34" charset="0"/>
                <a:cs typeface="Oracle Sans" panose="020B05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Lorem ipsum dolor</a:t>
            </a:r>
          </a:p>
        </p:txBody>
      </p:sp>
      <p:sp>
        <p:nvSpPr>
          <p:cNvPr id="14" name="Rectangle 13">
            <a:extLst>
              <a:ext uri="{FF2B5EF4-FFF2-40B4-BE49-F238E27FC236}">
                <a16:creationId xmlns:a16="http://schemas.microsoft.com/office/drawing/2014/main" id="{05D2C10D-F209-B443-9F3C-0B55EDFF601F}"/>
              </a:ext>
            </a:extLst>
          </p:cNvPr>
          <p:cNvSpPr/>
          <p:nvPr userDrawn="1"/>
        </p:nvSpPr>
        <p:spPr>
          <a:xfrm>
            <a:off x="761287" y="1975427"/>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L-Shape 5">
            <a:extLst>
              <a:ext uri="{FF2B5EF4-FFF2-40B4-BE49-F238E27FC236}">
                <a16:creationId xmlns:a16="http://schemas.microsoft.com/office/drawing/2014/main" id="{B92094A0-05C7-534D-B3B3-D2022D11EFEF}"/>
              </a:ext>
            </a:extLst>
          </p:cNvPr>
          <p:cNvSpPr/>
          <p:nvPr userDrawn="1"/>
        </p:nvSpPr>
        <p:spPr>
          <a:xfrm rot="13500000">
            <a:off x="3052797" y="2358866"/>
            <a:ext cx="216826" cy="216826"/>
          </a:xfrm>
          <a:prstGeom prst="corner">
            <a:avLst>
              <a:gd name="adj1" fmla="val 16867"/>
              <a:gd name="adj2" fmla="val 18508"/>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 Placeholder 15">
            <a:extLst>
              <a:ext uri="{FF2B5EF4-FFF2-40B4-BE49-F238E27FC236}">
                <a16:creationId xmlns:a16="http://schemas.microsoft.com/office/drawing/2014/main" id="{FC2A71D9-E249-2D48-9BF8-D6293AE64F2C}"/>
              </a:ext>
            </a:extLst>
          </p:cNvPr>
          <p:cNvSpPr>
            <a:spLocks noGrp="1"/>
          </p:cNvSpPr>
          <p:nvPr>
            <p:ph type="body" sz="quarter" idx="11" hasCustomPrompt="1"/>
          </p:nvPr>
        </p:nvSpPr>
        <p:spPr>
          <a:xfrm>
            <a:off x="3537946" y="2288559"/>
            <a:ext cx="2340864" cy="332038"/>
          </a:xfrm>
        </p:spPr>
        <p:txBody>
          <a:bodyPr lIns="0" rIns="0">
            <a:normAutofit/>
          </a:bodyPr>
          <a:lstStyle>
            <a:lvl1pPr>
              <a:defRPr sz="1600" b="1" i="0">
                <a:latin typeface="Oracle Sans" panose="020B0503020204020204" pitchFamily="34" charset="0"/>
                <a:cs typeface="Oracle Sans" panose="020B0503020204020204" pitchFamily="34" charset="0"/>
              </a:defRPr>
            </a:lvl1pPr>
          </a:lstStyle>
          <a:p>
            <a:r>
              <a:rPr lang="en-US" dirty="0"/>
              <a:t>Lorem ipsum dolor</a:t>
            </a:r>
          </a:p>
        </p:txBody>
      </p:sp>
      <p:sp>
        <p:nvSpPr>
          <p:cNvPr id="20" name="Text Placeholder 19">
            <a:extLst>
              <a:ext uri="{FF2B5EF4-FFF2-40B4-BE49-F238E27FC236}">
                <a16:creationId xmlns:a16="http://schemas.microsoft.com/office/drawing/2014/main" id="{D15D195D-008C-7E45-9912-16E0FCFDC09E}"/>
              </a:ext>
            </a:extLst>
          </p:cNvPr>
          <p:cNvSpPr>
            <a:spLocks noGrp="1"/>
          </p:cNvSpPr>
          <p:nvPr>
            <p:ph type="body" sz="quarter" idx="13" hasCustomPrompt="1"/>
          </p:nvPr>
        </p:nvSpPr>
        <p:spPr>
          <a:xfrm>
            <a:off x="6317139" y="2288559"/>
            <a:ext cx="2340864" cy="332038"/>
          </a:xfrm>
        </p:spPr>
        <p:txBody>
          <a:bodyPr lIns="0" rIns="0">
            <a:normAutofit/>
          </a:bodyPr>
          <a:lstStyle>
            <a:lvl1pPr>
              <a:defRPr sz="1600" b="1" i="0">
                <a:latin typeface="Oracle Sans" panose="020B0503020204020204" pitchFamily="34" charset="0"/>
                <a:cs typeface="Oracle Sans" panose="020B0503020204020204" pitchFamily="34" charset="0"/>
              </a:defRPr>
            </a:lvl1pPr>
          </a:lstStyle>
          <a:p>
            <a:r>
              <a:rPr lang="en-US" dirty="0"/>
              <a:t>Lorem ipsum dolor</a:t>
            </a:r>
          </a:p>
        </p:txBody>
      </p:sp>
      <p:sp>
        <p:nvSpPr>
          <p:cNvPr id="24" name="Text Placeholder 23">
            <a:extLst>
              <a:ext uri="{FF2B5EF4-FFF2-40B4-BE49-F238E27FC236}">
                <a16:creationId xmlns:a16="http://schemas.microsoft.com/office/drawing/2014/main" id="{621E2FD4-9288-1040-B4E7-308D67D835FB}"/>
              </a:ext>
            </a:extLst>
          </p:cNvPr>
          <p:cNvSpPr>
            <a:spLocks noGrp="1"/>
          </p:cNvSpPr>
          <p:nvPr>
            <p:ph type="body" sz="quarter" idx="15" hasCustomPrompt="1"/>
          </p:nvPr>
        </p:nvSpPr>
        <p:spPr>
          <a:xfrm>
            <a:off x="9096332" y="2288559"/>
            <a:ext cx="2340864" cy="332038"/>
          </a:xfrm>
        </p:spPr>
        <p:txBody>
          <a:bodyPr lIns="0" rIns="0">
            <a:normAutofit/>
          </a:bodyPr>
          <a:lstStyle>
            <a:lvl1pPr>
              <a:defRPr sz="1600" b="1" i="0">
                <a:latin typeface="Oracle Sans" panose="020B0503020204020204" pitchFamily="34" charset="0"/>
                <a:cs typeface="Oracle Sans" panose="020B0503020204020204" pitchFamily="34" charset="0"/>
              </a:defRPr>
            </a:lvl1pPr>
          </a:lstStyle>
          <a:p>
            <a:r>
              <a:rPr lang="en-US" dirty="0"/>
              <a:t>Lorem ipsum dolor</a:t>
            </a:r>
          </a:p>
        </p:txBody>
      </p:sp>
      <p:sp>
        <p:nvSpPr>
          <p:cNvPr id="29" name="L-Shape 28">
            <a:extLst>
              <a:ext uri="{FF2B5EF4-FFF2-40B4-BE49-F238E27FC236}">
                <a16:creationId xmlns:a16="http://schemas.microsoft.com/office/drawing/2014/main" id="{562F87C2-612C-4642-B36B-DC9883E68596}"/>
              </a:ext>
            </a:extLst>
          </p:cNvPr>
          <p:cNvSpPr/>
          <p:nvPr userDrawn="1"/>
        </p:nvSpPr>
        <p:spPr>
          <a:xfrm rot="13500000">
            <a:off x="5839186" y="2358865"/>
            <a:ext cx="216826" cy="216826"/>
          </a:xfrm>
          <a:prstGeom prst="corner">
            <a:avLst>
              <a:gd name="adj1" fmla="val 16867"/>
              <a:gd name="adj2" fmla="val 18508"/>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L-Shape 30">
            <a:extLst>
              <a:ext uri="{FF2B5EF4-FFF2-40B4-BE49-F238E27FC236}">
                <a16:creationId xmlns:a16="http://schemas.microsoft.com/office/drawing/2014/main" id="{93747C1F-C0D1-6940-B48F-0045E941F088}"/>
              </a:ext>
            </a:extLst>
          </p:cNvPr>
          <p:cNvSpPr/>
          <p:nvPr userDrawn="1"/>
        </p:nvSpPr>
        <p:spPr>
          <a:xfrm rot="13500000">
            <a:off x="8625576" y="2358864"/>
            <a:ext cx="216826" cy="216826"/>
          </a:xfrm>
          <a:prstGeom prst="corner">
            <a:avLst>
              <a:gd name="adj1" fmla="val 16867"/>
              <a:gd name="adj2" fmla="val 18508"/>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5" name="Picture 34">
            <a:extLst>
              <a:ext uri="{FF2B5EF4-FFF2-40B4-BE49-F238E27FC236}">
                <a16:creationId xmlns:a16="http://schemas.microsoft.com/office/drawing/2014/main" id="{55337613-929D-9A40-90FE-FD9484924F90}"/>
              </a:ext>
            </a:extLst>
          </p:cNvPr>
          <p:cNvPicPr>
            <a:picLocks noChangeAspect="1"/>
          </p:cNvPicPr>
          <p:nvPr userDrawn="1"/>
        </p:nvPicPr>
        <p:blipFill rotWithShape="1">
          <a:blip r:embed="rId4" cstate="email">
            <a:alphaModFix amt="70000"/>
            <a:extLst>
              <a:ext uri="{28A0092B-C50C-407E-A947-70E740481C1C}">
                <a14:useLocalDpi xmlns:a14="http://schemas.microsoft.com/office/drawing/2010/main"/>
              </a:ext>
            </a:extLst>
          </a:blip>
          <a:srcRect l="-277" r="1"/>
          <a:stretch/>
        </p:blipFill>
        <p:spPr>
          <a:xfrm>
            <a:off x="6373090" y="557050"/>
            <a:ext cx="6719455" cy="1413489"/>
          </a:xfrm>
          <a:prstGeom prst="rect">
            <a:avLst/>
          </a:prstGeom>
        </p:spPr>
      </p:pic>
      <p:pic>
        <p:nvPicPr>
          <p:cNvPr id="21" name="Picture 20">
            <a:extLst>
              <a:ext uri="{FF2B5EF4-FFF2-40B4-BE49-F238E27FC236}">
                <a16:creationId xmlns:a16="http://schemas.microsoft.com/office/drawing/2014/main" id="{D45D0859-B97B-E146-B2FD-0F7D5C3EF7DE}"/>
              </a:ext>
            </a:extLst>
          </p:cNvPr>
          <p:cNvPicPr>
            <a:picLocks noChangeAspect="1"/>
          </p:cNvPicPr>
          <p:nvPr userDrawn="1"/>
        </p:nvPicPr>
        <p:blipFill>
          <a:blip r:embed="rId5" cstate="email">
            <a:extLst>
              <a:ext uri="{28A0092B-C50C-407E-A947-70E740481C1C}">
                <a14:useLocalDpi xmlns:a14="http://schemas.microsoft.com/office/drawing/2010/main"/>
              </a:ext>
            </a:extLst>
          </a:blip>
          <a:srcRect/>
          <a:stretch/>
        </p:blipFill>
        <p:spPr>
          <a:xfrm>
            <a:off x="11437197" y="6356350"/>
            <a:ext cx="501650" cy="501650"/>
          </a:xfrm>
          <a:prstGeom prst="rect">
            <a:avLst/>
          </a:prstGeom>
        </p:spPr>
      </p:pic>
      <p:sp>
        <p:nvSpPr>
          <p:cNvPr id="5" name="Text Placeholder 4">
            <a:extLst>
              <a:ext uri="{FF2B5EF4-FFF2-40B4-BE49-F238E27FC236}">
                <a16:creationId xmlns:a16="http://schemas.microsoft.com/office/drawing/2014/main" id="{068BF8E3-9611-43C2-8AA1-BB47786E2294}"/>
              </a:ext>
            </a:extLst>
          </p:cNvPr>
          <p:cNvSpPr>
            <a:spLocks noGrp="1"/>
          </p:cNvSpPr>
          <p:nvPr>
            <p:ph type="body" sz="quarter" idx="17" hasCustomPrompt="1"/>
          </p:nvPr>
        </p:nvSpPr>
        <p:spPr>
          <a:xfrm>
            <a:off x="768094" y="2716213"/>
            <a:ext cx="2331522" cy="2530475"/>
          </a:xfrm>
        </p:spPr>
        <p:txBody>
          <a:bodyPr lIns="0" rIns="0"/>
          <a:lstStyle>
            <a:lvl1pPr>
              <a:defRPr sz="1800"/>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a:t>
            </a:r>
          </a:p>
        </p:txBody>
      </p:sp>
      <p:sp>
        <p:nvSpPr>
          <p:cNvPr id="23" name="Text Placeholder 4">
            <a:extLst>
              <a:ext uri="{FF2B5EF4-FFF2-40B4-BE49-F238E27FC236}">
                <a16:creationId xmlns:a16="http://schemas.microsoft.com/office/drawing/2014/main" id="{ECC171DC-B677-4494-9DA8-38CAFB861F98}"/>
              </a:ext>
            </a:extLst>
          </p:cNvPr>
          <p:cNvSpPr>
            <a:spLocks noGrp="1"/>
          </p:cNvSpPr>
          <p:nvPr>
            <p:ph type="body" sz="quarter" idx="18" hasCustomPrompt="1"/>
          </p:nvPr>
        </p:nvSpPr>
        <p:spPr>
          <a:xfrm>
            <a:off x="3537946" y="2716213"/>
            <a:ext cx="2331522" cy="2530475"/>
          </a:xfrm>
        </p:spPr>
        <p:txBody>
          <a:bodyPr lIns="0" rIns="0"/>
          <a:lstStyle>
            <a:lvl1pPr>
              <a:defRPr sz="1800"/>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a:t>
            </a:r>
          </a:p>
        </p:txBody>
      </p:sp>
      <p:sp>
        <p:nvSpPr>
          <p:cNvPr id="28" name="Text Placeholder 4">
            <a:extLst>
              <a:ext uri="{FF2B5EF4-FFF2-40B4-BE49-F238E27FC236}">
                <a16:creationId xmlns:a16="http://schemas.microsoft.com/office/drawing/2014/main" id="{FFD16CB6-BD9E-44A7-B692-EDC9717B4EA9}"/>
              </a:ext>
            </a:extLst>
          </p:cNvPr>
          <p:cNvSpPr>
            <a:spLocks noGrp="1"/>
          </p:cNvSpPr>
          <p:nvPr>
            <p:ph type="body" sz="quarter" idx="19" hasCustomPrompt="1"/>
          </p:nvPr>
        </p:nvSpPr>
        <p:spPr>
          <a:xfrm>
            <a:off x="6317139" y="2716213"/>
            <a:ext cx="2331522" cy="2530475"/>
          </a:xfrm>
        </p:spPr>
        <p:txBody>
          <a:bodyPr lIns="0" rIns="0"/>
          <a:lstStyle>
            <a:lvl1pPr>
              <a:defRPr sz="1800"/>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a:t>
            </a:r>
          </a:p>
        </p:txBody>
      </p:sp>
      <p:sp>
        <p:nvSpPr>
          <p:cNvPr id="30" name="Text Placeholder 4">
            <a:extLst>
              <a:ext uri="{FF2B5EF4-FFF2-40B4-BE49-F238E27FC236}">
                <a16:creationId xmlns:a16="http://schemas.microsoft.com/office/drawing/2014/main" id="{D1819EA5-FD12-4592-9683-73247768229A}"/>
              </a:ext>
            </a:extLst>
          </p:cNvPr>
          <p:cNvSpPr>
            <a:spLocks noGrp="1"/>
          </p:cNvSpPr>
          <p:nvPr>
            <p:ph type="body" sz="quarter" idx="20" hasCustomPrompt="1"/>
          </p:nvPr>
        </p:nvSpPr>
        <p:spPr>
          <a:xfrm>
            <a:off x="9096332" y="2716213"/>
            <a:ext cx="2331522" cy="2530475"/>
          </a:xfrm>
        </p:spPr>
        <p:txBody>
          <a:bodyPr lIns="0" rIns="0"/>
          <a:lstStyle>
            <a:lvl1pPr>
              <a:defRPr sz="1800"/>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a:t>
            </a:r>
          </a:p>
        </p:txBody>
      </p:sp>
      <p:sp>
        <p:nvSpPr>
          <p:cNvPr id="32" name="Footer Placeholder 2">
            <a:extLst>
              <a:ext uri="{FF2B5EF4-FFF2-40B4-BE49-F238E27FC236}">
                <a16:creationId xmlns:a16="http://schemas.microsoft.com/office/drawing/2014/main" id="{1B28570F-B984-432C-B5E3-5F5D0CF3C24D}"/>
              </a:ext>
            </a:extLst>
          </p:cNvPr>
          <p:cNvSpPr>
            <a:spLocks noGrp="1"/>
          </p:cNvSpPr>
          <p:nvPr>
            <p:ph type="ftr" sz="quarter" idx="16"/>
          </p:nvPr>
        </p:nvSpPr>
        <p:spPr>
          <a:xfrm>
            <a:off x="1143958" y="6356350"/>
            <a:ext cx="4114800" cy="365125"/>
          </a:xfrm>
        </p:spPr>
        <p:txBody>
          <a:bodyPr/>
          <a:lstStyle>
            <a:lvl1pPr>
              <a:defRPr>
                <a:solidFill>
                  <a:schemeClr val="bg1"/>
                </a:solidFill>
              </a:defRPr>
            </a:lvl1pPr>
          </a:lstStyle>
          <a:p>
            <a:r>
              <a:rPr lang="en-US"/>
              <a:t>Copyright © 2019 Oracle and/or its affiliates.</a:t>
            </a:r>
            <a:endParaRPr lang="en-US" dirty="0"/>
          </a:p>
        </p:txBody>
      </p:sp>
      <p:sp>
        <p:nvSpPr>
          <p:cNvPr id="33" name="Slide Number Placeholder 3">
            <a:extLst>
              <a:ext uri="{FF2B5EF4-FFF2-40B4-BE49-F238E27FC236}">
                <a16:creationId xmlns:a16="http://schemas.microsoft.com/office/drawing/2014/main" id="{7D1430B5-C3CB-4F2D-9F9C-AB90422D23E5}"/>
              </a:ext>
            </a:extLst>
          </p:cNvPr>
          <p:cNvSpPr>
            <a:spLocks noGrp="1"/>
          </p:cNvSpPr>
          <p:nvPr>
            <p:ph type="sldNum" sz="quarter" idx="21"/>
          </p:nvPr>
        </p:nvSpPr>
        <p:spPr>
          <a:xfrm>
            <a:off x="757515" y="6356350"/>
            <a:ext cx="386443" cy="365125"/>
          </a:xfrm>
        </p:spPr>
        <p:txBody>
          <a:bodyPr/>
          <a:lstStyle>
            <a:lvl1pPr>
              <a:defRPr>
                <a:solidFill>
                  <a:schemeClr val="bg1"/>
                </a:solidFill>
              </a:defRPr>
            </a:lvl1p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1886592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35"/>
                                        </p:tgtEl>
                                        <p:attrNameLst>
                                          <p:attrName>style.visibility</p:attrName>
                                        </p:attrNameLst>
                                      </p:cBhvr>
                                      <p:to>
                                        <p:strVal val="visible"/>
                                      </p:to>
                                    </p:set>
                                    <p:anim calcmode="lin" valueType="num">
                                      <p:cBhvr additive="base">
                                        <p:cTn id="7" dur="500" fill="hold"/>
                                        <p:tgtEl>
                                          <p:spTgt spid="35"/>
                                        </p:tgtEl>
                                        <p:attrNameLst>
                                          <p:attrName>ppt_x</p:attrName>
                                        </p:attrNameLst>
                                      </p:cBhvr>
                                      <p:tavLst>
                                        <p:tav tm="0">
                                          <p:val>
                                            <p:strVal val="1+#ppt_w/2"/>
                                          </p:val>
                                        </p:tav>
                                        <p:tav tm="100000">
                                          <p:val>
                                            <p:strVal val="#ppt_x"/>
                                          </p:val>
                                        </p:tav>
                                      </p:tavLst>
                                    </p:anim>
                                    <p:anim calcmode="lin" valueType="num">
                                      <p:cBhvr additive="base">
                                        <p:cTn id="8" dur="500" fill="hold"/>
                                        <p:tgtEl>
                                          <p:spTgt spid="35"/>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37"/>
                                        </p:tgtEl>
                                        <p:attrNameLst>
                                          <p:attrName>style.visibility</p:attrName>
                                        </p:attrNameLst>
                                      </p:cBhvr>
                                      <p:to>
                                        <p:strVal val="visible"/>
                                      </p:to>
                                    </p:set>
                                    <p:anim calcmode="lin" valueType="num">
                                      <p:cBhvr additive="base">
                                        <p:cTn id="11" dur="500" fill="hold"/>
                                        <p:tgtEl>
                                          <p:spTgt spid="37"/>
                                        </p:tgtEl>
                                        <p:attrNameLst>
                                          <p:attrName>ppt_x</p:attrName>
                                        </p:attrNameLst>
                                      </p:cBhvr>
                                      <p:tavLst>
                                        <p:tav tm="0">
                                          <p:val>
                                            <p:strVal val="0-#ppt_w/2"/>
                                          </p:val>
                                        </p:tav>
                                        <p:tav tm="100000">
                                          <p:val>
                                            <p:strVal val="#ppt_x"/>
                                          </p:val>
                                        </p:tav>
                                      </p:tavLst>
                                    </p:anim>
                                    <p:anim calcmode="lin" valueType="num">
                                      <p:cBhvr additive="base">
                                        <p:cTn id="12" dur="500" fill="hold"/>
                                        <p:tgtEl>
                                          <p:spTgt spid="3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OOW 3 Step Flow">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80E6547-E553-8B4C-B613-A55206049B2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254000"/>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5" y="783026"/>
            <a:ext cx="10669101" cy="844095"/>
          </a:xfrm>
        </p:spPr>
        <p:txBody>
          <a:bodyPr vert="horz" lIns="0" tIns="45720" rIns="0" bIns="45720" rtlCol="0" anchor="b">
            <a:normAutofit/>
          </a:bodyPr>
          <a:lstStyle>
            <a:lvl1pPr>
              <a:defRPr lang="en-US" sz="1600">
                <a:latin typeface="Oracle Sans Extra Bold" panose="020B0803020204020204" pitchFamily="34" charset="0"/>
                <a:ea typeface="+mn-ea"/>
                <a:cs typeface="Oracle Sans Extra Bold" panose="020B0803020204020204" pitchFamily="34" charset="0"/>
              </a:defRPr>
            </a:lvl1pPr>
          </a:lstStyle>
          <a:p>
            <a:pPr marL="0" lvl="0" indent="0">
              <a:spcBef>
                <a:spcPts val="1000"/>
              </a:spcBef>
              <a:buFont typeface="Arial" panose="020B0604020202020204" pitchFamily="34" charset="0"/>
            </a:pPr>
            <a:r>
              <a:rPr lang="en-US" dirty="0"/>
              <a:t>Headline</a:t>
            </a:r>
          </a:p>
        </p:txBody>
      </p:sp>
      <p:sp>
        <p:nvSpPr>
          <p:cNvPr id="14" name="Rectangle 13">
            <a:extLst>
              <a:ext uri="{FF2B5EF4-FFF2-40B4-BE49-F238E27FC236}">
                <a16:creationId xmlns:a16="http://schemas.microsoft.com/office/drawing/2014/main" id="{05D2C10D-F209-B443-9F3C-0B55EDFF601F}"/>
              </a:ext>
            </a:extLst>
          </p:cNvPr>
          <p:cNvSpPr/>
          <p:nvPr userDrawn="1"/>
        </p:nvSpPr>
        <p:spPr>
          <a:xfrm>
            <a:off x="761287" y="1975427"/>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 Placeholder 4">
            <a:extLst>
              <a:ext uri="{FF2B5EF4-FFF2-40B4-BE49-F238E27FC236}">
                <a16:creationId xmlns:a16="http://schemas.microsoft.com/office/drawing/2014/main" id="{427C083F-F921-E84A-A576-406CB623E693}"/>
              </a:ext>
            </a:extLst>
          </p:cNvPr>
          <p:cNvSpPr>
            <a:spLocks noGrp="1"/>
          </p:cNvSpPr>
          <p:nvPr>
            <p:ph type="body" sz="quarter" idx="15" hasCustomPrompt="1"/>
          </p:nvPr>
        </p:nvSpPr>
        <p:spPr>
          <a:xfrm>
            <a:off x="802784" y="2012002"/>
            <a:ext cx="685800" cy="914400"/>
          </a:xfrm>
        </p:spPr>
        <p:txBody>
          <a:bodyPr lIns="0" rIns="0" anchor="t">
            <a:noAutofit/>
          </a:bodyPr>
          <a:lstStyle>
            <a:lvl1pPr>
              <a:defRPr sz="6600">
                <a:solidFill>
                  <a:schemeClr val="accent2"/>
                </a:solidFill>
                <a:latin typeface="Georgia" panose="02040502050405020303" pitchFamily="18" charset="0"/>
              </a:defRPr>
            </a:lvl1pPr>
          </a:lstStyle>
          <a:p>
            <a:pPr lvl="0"/>
            <a:r>
              <a:rPr lang="en-US" dirty="0"/>
              <a:t>X</a:t>
            </a:r>
          </a:p>
        </p:txBody>
      </p:sp>
      <p:sp>
        <p:nvSpPr>
          <p:cNvPr id="10" name="Text Placeholder 9">
            <a:extLst>
              <a:ext uri="{FF2B5EF4-FFF2-40B4-BE49-F238E27FC236}">
                <a16:creationId xmlns:a16="http://schemas.microsoft.com/office/drawing/2014/main" id="{67590E03-C234-A84B-A289-13E5597E7719}"/>
              </a:ext>
            </a:extLst>
          </p:cNvPr>
          <p:cNvSpPr>
            <a:spLocks noGrp="1"/>
          </p:cNvSpPr>
          <p:nvPr>
            <p:ph type="body" sz="quarter" idx="16" hasCustomPrompt="1"/>
          </p:nvPr>
        </p:nvSpPr>
        <p:spPr>
          <a:xfrm>
            <a:off x="4370008" y="2012002"/>
            <a:ext cx="685800" cy="914400"/>
          </a:xfrm>
        </p:spPr>
        <p:txBody>
          <a:bodyPr vert="horz" lIns="0" tIns="45720" rIns="0" bIns="45720" rtlCol="0" anchor="t">
            <a:noAutofit/>
          </a:bodyPr>
          <a:lstStyle>
            <a:lvl1pPr>
              <a:defRPr lang="en-US" sz="6600" dirty="0">
                <a:solidFill>
                  <a:schemeClr val="accent2"/>
                </a:solidFill>
                <a:latin typeface="Georgia" panose="02040502050405020303" pitchFamily="18" charset="0"/>
              </a:defRPr>
            </a:lvl1pPr>
          </a:lstStyle>
          <a:p>
            <a:pPr lvl="0"/>
            <a:r>
              <a:rPr lang="en-US" dirty="0"/>
              <a:t>X</a:t>
            </a:r>
          </a:p>
        </p:txBody>
      </p:sp>
      <p:sp>
        <p:nvSpPr>
          <p:cNvPr id="12" name="Text Placeholder 11">
            <a:extLst>
              <a:ext uri="{FF2B5EF4-FFF2-40B4-BE49-F238E27FC236}">
                <a16:creationId xmlns:a16="http://schemas.microsoft.com/office/drawing/2014/main" id="{6B9F0071-E927-CD44-8CFD-EE5848B9B9D1}"/>
              </a:ext>
            </a:extLst>
          </p:cNvPr>
          <p:cNvSpPr>
            <a:spLocks noGrp="1"/>
          </p:cNvSpPr>
          <p:nvPr>
            <p:ph type="body" sz="quarter" idx="17" hasCustomPrompt="1"/>
          </p:nvPr>
        </p:nvSpPr>
        <p:spPr>
          <a:xfrm>
            <a:off x="7937232" y="2012002"/>
            <a:ext cx="685800" cy="914400"/>
          </a:xfrm>
        </p:spPr>
        <p:txBody>
          <a:bodyPr vert="horz" lIns="0" tIns="45720" rIns="0" bIns="45720" rtlCol="0" anchor="t">
            <a:noAutofit/>
          </a:bodyPr>
          <a:lstStyle>
            <a:lvl1pPr>
              <a:defRPr lang="en-US" sz="6600" dirty="0">
                <a:solidFill>
                  <a:schemeClr val="accent2"/>
                </a:solidFill>
                <a:latin typeface="Georgia" panose="02040502050405020303" pitchFamily="18" charset="0"/>
              </a:defRPr>
            </a:lvl1pPr>
          </a:lstStyle>
          <a:p>
            <a:pPr lvl="0"/>
            <a:r>
              <a:rPr lang="en-US" dirty="0"/>
              <a:t>X</a:t>
            </a:r>
          </a:p>
        </p:txBody>
      </p:sp>
      <p:pic>
        <p:nvPicPr>
          <p:cNvPr id="15" name="Picture 14">
            <a:extLst>
              <a:ext uri="{FF2B5EF4-FFF2-40B4-BE49-F238E27FC236}">
                <a16:creationId xmlns:a16="http://schemas.microsoft.com/office/drawing/2014/main" id="{E675BB20-E6BB-5345-A0AF-806265DB3F41}"/>
              </a:ext>
            </a:extLst>
          </p:cNvPr>
          <p:cNvPicPr>
            <a:picLocks noChangeAspect="1"/>
          </p:cNvPicPr>
          <p:nvPr userDrawn="1"/>
        </p:nvPicPr>
        <p:blipFill>
          <a:blip r:embed="rId3" cstate="email">
            <a:extLst>
              <a:ext uri="{28A0092B-C50C-407E-A947-70E740481C1C}">
                <a14:useLocalDpi xmlns:a14="http://schemas.microsoft.com/office/drawing/2010/main"/>
              </a:ext>
            </a:extLst>
          </a:blip>
          <a:srcRect/>
          <a:stretch/>
        </p:blipFill>
        <p:spPr>
          <a:xfrm>
            <a:off x="11437197" y="6356350"/>
            <a:ext cx="501650" cy="501650"/>
          </a:xfrm>
          <a:prstGeom prst="rect">
            <a:avLst/>
          </a:prstGeom>
        </p:spPr>
      </p:pic>
      <p:sp>
        <p:nvSpPr>
          <p:cNvPr id="4" name="Text Placeholder 3">
            <a:extLst>
              <a:ext uri="{FF2B5EF4-FFF2-40B4-BE49-F238E27FC236}">
                <a16:creationId xmlns:a16="http://schemas.microsoft.com/office/drawing/2014/main" id="{B41412FB-0865-4E49-B634-AEEAE766DF41}"/>
              </a:ext>
            </a:extLst>
          </p:cNvPr>
          <p:cNvSpPr>
            <a:spLocks noGrp="1"/>
          </p:cNvSpPr>
          <p:nvPr>
            <p:ph type="body" sz="quarter" idx="18" hasCustomPrompt="1"/>
          </p:nvPr>
        </p:nvSpPr>
        <p:spPr>
          <a:xfrm>
            <a:off x="1550141" y="2409936"/>
            <a:ext cx="2751984" cy="2530364"/>
          </a:xfrm>
        </p:spPr>
        <p:txBody>
          <a:bodyPr/>
          <a:lstStyle>
            <a:lvl1pPr>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
        <p:nvSpPr>
          <p:cNvPr id="16" name="Text Placeholder 3">
            <a:extLst>
              <a:ext uri="{FF2B5EF4-FFF2-40B4-BE49-F238E27FC236}">
                <a16:creationId xmlns:a16="http://schemas.microsoft.com/office/drawing/2014/main" id="{67D279DB-3B10-4AC3-A2D7-DFB2FD516808}"/>
              </a:ext>
            </a:extLst>
          </p:cNvPr>
          <p:cNvSpPr>
            <a:spLocks noGrp="1"/>
          </p:cNvSpPr>
          <p:nvPr>
            <p:ph type="body" sz="quarter" idx="19" hasCustomPrompt="1"/>
          </p:nvPr>
        </p:nvSpPr>
        <p:spPr>
          <a:xfrm>
            <a:off x="5120528" y="2409936"/>
            <a:ext cx="2751984" cy="2530364"/>
          </a:xfrm>
        </p:spPr>
        <p:txBody>
          <a:bodyPr/>
          <a:lstStyle>
            <a:lvl1pPr>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
        <p:nvSpPr>
          <p:cNvPr id="20" name="Text Placeholder 3">
            <a:extLst>
              <a:ext uri="{FF2B5EF4-FFF2-40B4-BE49-F238E27FC236}">
                <a16:creationId xmlns:a16="http://schemas.microsoft.com/office/drawing/2014/main" id="{ACB76937-606E-40F0-84B9-FC5F3D5032A9}"/>
              </a:ext>
            </a:extLst>
          </p:cNvPr>
          <p:cNvSpPr>
            <a:spLocks noGrp="1"/>
          </p:cNvSpPr>
          <p:nvPr>
            <p:ph type="body" sz="quarter" idx="20" hasCustomPrompt="1"/>
          </p:nvPr>
        </p:nvSpPr>
        <p:spPr>
          <a:xfrm>
            <a:off x="8685212" y="2409936"/>
            <a:ext cx="2751984" cy="2530364"/>
          </a:xfrm>
        </p:spPr>
        <p:txBody>
          <a:bodyPr/>
          <a:lstStyle>
            <a:lvl1pPr>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
        <p:nvSpPr>
          <p:cNvPr id="21" name="Footer Placeholder 2">
            <a:extLst>
              <a:ext uri="{FF2B5EF4-FFF2-40B4-BE49-F238E27FC236}">
                <a16:creationId xmlns:a16="http://schemas.microsoft.com/office/drawing/2014/main" id="{7B62C46D-8BF1-408B-B8D1-BA03D62D8E5D}"/>
              </a:ext>
            </a:extLst>
          </p:cNvPr>
          <p:cNvSpPr>
            <a:spLocks noGrp="1"/>
          </p:cNvSpPr>
          <p:nvPr>
            <p:ph type="ftr" sz="quarter" idx="21"/>
          </p:nvPr>
        </p:nvSpPr>
        <p:spPr>
          <a:xfrm>
            <a:off x="1143958" y="6356350"/>
            <a:ext cx="4114800" cy="365125"/>
          </a:xfrm>
        </p:spPr>
        <p:txBody>
          <a:bodyPr/>
          <a:lstStyle>
            <a:lvl1pPr>
              <a:defRPr>
                <a:solidFill>
                  <a:schemeClr val="bg1"/>
                </a:solidFill>
              </a:defRPr>
            </a:lvl1pPr>
          </a:lstStyle>
          <a:p>
            <a:r>
              <a:rPr lang="en-US"/>
              <a:t>Copyright © 2019 Oracle and/or its affiliates.</a:t>
            </a:r>
            <a:endParaRPr lang="en-US" dirty="0"/>
          </a:p>
        </p:txBody>
      </p:sp>
      <p:sp>
        <p:nvSpPr>
          <p:cNvPr id="23" name="Slide Number Placeholder 3">
            <a:extLst>
              <a:ext uri="{FF2B5EF4-FFF2-40B4-BE49-F238E27FC236}">
                <a16:creationId xmlns:a16="http://schemas.microsoft.com/office/drawing/2014/main" id="{4B1FCF15-CA5F-46DE-9C0E-637CB1B7A8F3}"/>
              </a:ext>
            </a:extLst>
          </p:cNvPr>
          <p:cNvSpPr>
            <a:spLocks noGrp="1"/>
          </p:cNvSpPr>
          <p:nvPr>
            <p:ph type="sldNum" sz="quarter" idx="22"/>
          </p:nvPr>
        </p:nvSpPr>
        <p:spPr>
          <a:xfrm>
            <a:off x="757515" y="6356350"/>
            <a:ext cx="386443" cy="365125"/>
          </a:xfrm>
        </p:spPr>
        <p:txBody>
          <a:bodyPr/>
          <a:lstStyle>
            <a:lvl1pPr>
              <a:defRPr>
                <a:solidFill>
                  <a:schemeClr val="bg1"/>
                </a:solidFill>
              </a:defRPr>
            </a:lvl1p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3812135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OOW 3 Step Flow 02">
    <p:spTree>
      <p:nvGrpSpPr>
        <p:cNvPr id="1" name=""/>
        <p:cNvGrpSpPr/>
        <p:nvPr/>
      </p:nvGrpSpPr>
      <p:grpSpPr>
        <a:xfrm>
          <a:off x="0" y="0"/>
          <a:ext cx="0" cy="0"/>
          <a:chOff x="0" y="0"/>
          <a:chExt cx="0" cy="0"/>
        </a:xfrm>
      </p:grpSpPr>
      <p:pic>
        <p:nvPicPr>
          <p:cNvPr id="19" name="Picture 18" descr="A picture containing music, black&#10;&#10;Description automatically generated">
            <a:extLst>
              <a:ext uri="{FF2B5EF4-FFF2-40B4-BE49-F238E27FC236}">
                <a16:creationId xmlns:a16="http://schemas.microsoft.com/office/drawing/2014/main" id="{EC3871F8-3234-504A-8DBD-2247AFD97CE8}"/>
              </a:ext>
            </a:extLst>
          </p:cNvPr>
          <p:cNvPicPr>
            <a:picLocks noChangeAspect="1"/>
          </p:cNvPicPr>
          <p:nvPr userDrawn="1"/>
        </p:nvPicPr>
        <p:blipFill>
          <a:blip r:embed="rId2" cstate="email">
            <a:alphaModFix amt="40000"/>
            <a:extLst>
              <a:ext uri="{28A0092B-C50C-407E-A947-70E740481C1C}">
                <a14:useLocalDpi xmlns:a14="http://schemas.microsoft.com/office/drawing/2010/main"/>
              </a:ext>
            </a:extLst>
          </a:blip>
          <a:stretch>
            <a:fillRect/>
          </a:stretch>
        </p:blipFill>
        <p:spPr>
          <a:xfrm>
            <a:off x="-330741" y="4841185"/>
            <a:ext cx="6673159" cy="2486795"/>
          </a:xfrm>
          <a:prstGeom prst="rect">
            <a:avLst/>
          </a:prstGeom>
        </p:spPr>
      </p:pic>
      <p:pic>
        <p:nvPicPr>
          <p:cNvPr id="8" name="Picture 7">
            <a:extLst>
              <a:ext uri="{FF2B5EF4-FFF2-40B4-BE49-F238E27FC236}">
                <a16:creationId xmlns:a16="http://schemas.microsoft.com/office/drawing/2014/main" id="{D80E6547-E553-8B4C-B613-A55206049B2C}"/>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0" y="0"/>
            <a:ext cx="12192000" cy="254000"/>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5" y="783026"/>
            <a:ext cx="10669101" cy="844095"/>
          </a:xfrm>
        </p:spPr>
        <p:txBody>
          <a:bodyPr vert="horz" lIns="0" tIns="45720" rIns="0" bIns="45720" rtlCol="0" anchor="b">
            <a:normAutofit/>
          </a:bodyPr>
          <a:lstStyle>
            <a:lvl1pPr>
              <a:defRPr lang="en-US" sz="1600">
                <a:latin typeface="Oracle Sans Extra Bold" panose="020B0803020204020204" pitchFamily="34" charset="0"/>
                <a:ea typeface="+mn-ea"/>
                <a:cs typeface="Oracle Sans Extra Bold" panose="020B0803020204020204" pitchFamily="34" charset="0"/>
              </a:defRPr>
            </a:lvl1pPr>
          </a:lstStyle>
          <a:p>
            <a:pPr marL="0" lvl="0" indent="0">
              <a:spcBef>
                <a:spcPts val="1000"/>
              </a:spcBef>
              <a:buFont typeface="Arial" panose="020B0604020202020204" pitchFamily="34" charset="0"/>
            </a:pPr>
            <a:r>
              <a:rPr lang="en-US" dirty="0"/>
              <a:t>Headline</a:t>
            </a:r>
          </a:p>
        </p:txBody>
      </p:sp>
      <p:sp>
        <p:nvSpPr>
          <p:cNvPr id="14" name="Rectangle 13">
            <a:extLst>
              <a:ext uri="{FF2B5EF4-FFF2-40B4-BE49-F238E27FC236}">
                <a16:creationId xmlns:a16="http://schemas.microsoft.com/office/drawing/2014/main" id="{05D2C10D-F209-B443-9F3C-0B55EDFF601F}"/>
              </a:ext>
            </a:extLst>
          </p:cNvPr>
          <p:cNvSpPr/>
          <p:nvPr userDrawn="1"/>
        </p:nvSpPr>
        <p:spPr>
          <a:xfrm>
            <a:off x="761287" y="1975427"/>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 name="Straight Connector 3">
            <a:extLst>
              <a:ext uri="{FF2B5EF4-FFF2-40B4-BE49-F238E27FC236}">
                <a16:creationId xmlns:a16="http://schemas.microsoft.com/office/drawing/2014/main" id="{DAEFCD08-253B-D747-A5CA-451071A8E195}"/>
              </a:ext>
            </a:extLst>
          </p:cNvPr>
          <p:cNvCxnSpPr/>
          <p:nvPr userDrawn="1"/>
        </p:nvCxnSpPr>
        <p:spPr>
          <a:xfrm>
            <a:off x="768095" y="2409936"/>
            <a:ext cx="0" cy="1695136"/>
          </a:xfrm>
          <a:prstGeom prst="line">
            <a:avLst/>
          </a:prstGeom>
          <a:ln w="254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9609AF4-555A-5C4B-8C5C-4F143D1D3B21}"/>
              </a:ext>
            </a:extLst>
          </p:cNvPr>
          <p:cNvCxnSpPr/>
          <p:nvPr userDrawn="1"/>
        </p:nvCxnSpPr>
        <p:spPr>
          <a:xfrm>
            <a:off x="4557019" y="2409936"/>
            <a:ext cx="0" cy="1695136"/>
          </a:xfrm>
          <a:prstGeom prst="line">
            <a:avLst/>
          </a:prstGeom>
          <a:ln w="254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AB417BB-1E79-7348-8C0C-D131A74CAC78}"/>
              </a:ext>
            </a:extLst>
          </p:cNvPr>
          <p:cNvCxnSpPr/>
          <p:nvPr userDrawn="1"/>
        </p:nvCxnSpPr>
        <p:spPr>
          <a:xfrm>
            <a:off x="8345942" y="2409936"/>
            <a:ext cx="0" cy="1695136"/>
          </a:xfrm>
          <a:prstGeom prst="line">
            <a:avLst/>
          </a:prstGeom>
          <a:ln w="254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52DD5069-55B9-174B-9154-45F7313F9DD6}"/>
              </a:ext>
            </a:extLst>
          </p:cNvPr>
          <p:cNvPicPr>
            <a:picLocks noChangeAspect="1"/>
          </p:cNvPicPr>
          <p:nvPr userDrawn="1"/>
        </p:nvPicPr>
        <p:blipFill>
          <a:blip r:embed="rId4" cstate="email">
            <a:extLst>
              <a:ext uri="{28A0092B-C50C-407E-A947-70E740481C1C}">
                <a14:useLocalDpi xmlns:a14="http://schemas.microsoft.com/office/drawing/2010/main"/>
              </a:ext>
            </a:extLst>
          </a:blip>
          <a:srcRect/>
          <a:stretch/>
        </p:blipFill>
        <p:spPr>
          <a:xfrm>
            <a:off x="11437197" y="6356350"/>
            <a:ext cx="501650" cy="501650"/>
          </a:xfrm>
          <a:prstGeom prst="rect">
            <a:avLst/>
          </a:prstGeom>
        </p:spPr>
      </p:pic>
      <p:sp>
        <p:nvSpPr>
          <p:cNvPr id="20" name="Text Placeholder 3">
            <a:extLst>
              <a:ext uri="{FF2B5EF4-FFF2-40B4-BE49-F238E27FC236}">
                <a16:creationId xmlns:a16="http://schemas.microsoft.com/office/drawing/2014/main" id="{79759B58-D681-401A-9B21-09212507E589}"/>
              </a:ext>
            </a:extLst>
          </p:cNvPr>
          <p:cNvSpPr>
            <a:spLocks noGrp="1"/>
          </p:cNvSpPr>
          <p:nvPr>
            <p:ph type="body" sz="quarter" idx="18" hasCustomPrompt="1"/>
          </p:nvPr>
        </p:nvSpPr>
        <p:spPr>
          <a:xfrm>
            <a:off x="937682" y="2409936"/>
            <a:ext cx="2751984" cy="2530364"/>
          </a:xfrm>
        </p:spPr>
        <p:txBody>
          <a:bodyPr/>
          <a:lstStyle>
            <a:lvl1pPr>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
        <p:nvSpPr>
          <p:cNvPr id="24" name="Text Placeholder 3">
            <a:extLst>
              <a:ext uri="{FF2B5EF4-FFF2-40B4-BE49-F238E27FC236}">
                <a16:creationId xmlns:a16="http://schemas.microsoft.com/office/drawing/2014/main" id="{F4781AE0-F265-4516-950F-0AFD6614743A}"/>
              </a:ext>
            </a:extLst>
          </p:cNvPr>
          <p:cNvSpPr>
            <a:spLocks noGrp="1"/>
          </p:cNvSpPr>
          <p:nvPr>
            <p:ph type="body" sz="quarter" idx="19" hasCustomPrompt="1"/>
          </p:nvPr>
        </p:nvSpPr>
        <p:spPr>
          <a:xfrm>
            <a:off x="4726606" y="2409936"/>
            <a:ext cx="2751984" cy="2530364"/>
          </a:xfrm>
        </p:spPr>
        <p:txBody>
          <a:bodyPr/>
          <a:lstStyle>
            <a:lvl1pPr>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
        <p:nvSpPr>
          <p:cNvPr id="25" name="Text Placeholder 3">
            <a:extLst>
              <a:ext uri="{FF2B5EF4-FFF2-40B4-BE49-F238E27FC236}">
                <a16:creationId xmlns:a16="http://schemas.microsoft.com/office/drawing/2014/main" id="{A3C8DCBB-57B6-4A79-98C4-B75ABC58204C}"/>
              </a:ext>
            </a:extLst>
          </p:cNvPr>
          <p:cNvSpPr>
            <a:spLocks noGrp="1"/>
          </p:cNvSpPr>
          <p:nvPr>
            <p:ph type="body" sz="quarter" idx="20" hasCustomPrompt="1"/>
          </p:nvPr>
        </p:nvSpPr>
        <p:spPr>
          <a:xfrm>
            <a:off x="8515530" y="2409936"/>
            <a:ext cx="2751984" cy="2530364"/>
          </a:xfrm>
        </p:spPr>
        <p:txBody>
          <a:bodyPr/>
          <a:lstStyle>
            <a:lvl1pPr>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
        <p:nvSpPr>
          <p:cNvPr id="26" name="Footer Placeholder 2">
            <a:extLst>
              <a:ext uri="{FF2B5EF4-FFF2-40B4-BE49-F238E27FC236}">
                <a16:creationId xmlns:a16="http://schemas.microsoft.com/office/drawing/2014/main" id="{9D4ED429-00EC-46EC-9650-68CA671AF452}"/>
              </a:ext>
            </a:extLst>
          </p:cNvPr>
          <p:cNvSpPr>
            <a:spLocks noGrp="1"/>
          </p:cNvSpPr>
          <p:nvPr>
            <p:ph type="ftr" sz="quarter" idx="21"/>
          </p:nvPr>
        </p:nvSpPr>
        <p:spPr>
          <a:xfrm>
            <a:off x="6288542" y="6356350"/>
            <a:ext cx="4114800" cy="365125"/>
          </a:xfrm>
        </p:spPr>
        <p:txBody>
          <a:bodyPr/>
          <a:lstStyle>
            <a:lvl1pPr>
              <a:defRPr>
                <a:solidFill>
                  <a:schemeClr val="bg1"/>
                </a:solidFill>
              </a:defRPr>
            </a:lvl1pPr>
          </a:lstStyle>
          <a:p>
            <a:r>
              <a:rPr lang="en-US"/>
              <a:t>Copyright © 2019 Oracle and/or its affiliates.</a:t>
            </a:r>
            <a:endParaRPr lang="en-US" dirty="0"/>
          </a:p>
        </p:txBody>
      </p:sp>
      <p:sp>
        <p:nvSpPr>
          <p:cNvPr id="27" name="Slide Number Placeholder 3">
            <a:extLst>
              <a:ext uri="{FF2B5EF4-FFF2-40B4-BE49-F238E27FC236}">
                <a16:creationId xmlns:a16="http://schemas.microsoft.com/office/drawing/2014/main" id="{C14F84DA-2474-4CA9-A288-6253A98D2466}"/>
              </a:ext>
            </a:extLst>
          </p:cNvPr>
          <p:cNvSpPr>
            <a:spLocks noGrp="1"/>
          </p:cNvSpPr>
          <p:nvPr>
            <p:ph type="sldNum" sz="quarter" idx="22"/>
          </p:nvPr>
        </p:nvSpPr>
        <p:spPr>
          <a:xfrm>
            <a:off x="5902099" y="6356350"/>
            <a:ext cx="386443" cy="365125"/>
          </a:xfrm>
        </p:spPr>
        <p:txBody>
          <a:bodyPr/>
          <a:lstStyle>
            <a:lvl1pPr>
              <a:defRPr>
                <a:solidFill>
                  <a:schemeClr val="bg1"/>
                </a:solidFill>
              </a:defRPr>
            </a:lvl1p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2498528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0-#ppt_w/2"/>
                                          </p:val>
                                        </p:tav>
                                        <p:tav tm="100000">
                                          <p:val>
                                            <p:strVal val="#ppt_x"/>
                                          </p:val>
                                        </p:tav>
                                      </p:tavLst>
                                    </p:anim>
                                    <p:anim calcmode="lin" valueType="num">
                                      <p:cBhvr additive="base">
                                        <p:cTn id="8" dur="50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OOW Highlights">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80E6547-E553-8B4C-B613-A55206049B2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254000"/>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5" y="783026"/>
            <a:ext cx="10669101" cy="844095"/>
          </a:xfrm>
        </p:spPr>
        <p:txBody>
          <a:bodyPr vert="horz" lIns="0" tIns="45720" rIns="0" bIns="45720" rtlCol="0" anchor="b">
            <a:normAutofit/>
          </a:bodyPr>
          <a:lstStyle>
            <a:lvl1pPr>
              <a:defRPr lang="en-US" sz="1600">
                <a:latin typeface="Oracle Sans Extra Bold" panose="020B0803020204020204" pitchFamily="34" charset="0"/>
                <a:ea typeface="+mn-ea"/>
                <a:cs typeface="Oracle Sans Extra Bold" panose="020B0803020204020204" pitchFamily="34" charset="0"/>
              </a:defRPr>
            </a:lvl1pPr>
          </a:lstStyle>
          <a:p>
            <a:pPr marL="0" lvl="0" indent="0">
              <a:spcBef>
                <a:spcPts val="1000"/>
              </a:spcBef>
              <a:buFont typeface="Arial" panose="020B0604020202020204" pitchFamily="34" charset="0"/>
            </a:pPr>
            <a:r>
              <a:rPr lang="en-US" dirty="0"/>
              <a:t>Headline</a:t>
            </a:r>
          </a:p>
        </p:txBody>
      </p:sp>
      <p:sp>
        <p:nvSpPr>
          <p:cNvPr id="14" name="Rectangle 13">
            <a:extLst>
              <a:ext uri="{FF2B5EF4-FFF2-40B4-BE49-F238E27FC236}">
                <a16:creationId xmlns:a16="http://schemas.microsoft.com/office/drawing/2014/main" id="{05D2C10D-F209-B443-9F3C-0B55EDFF601F}"/>
              </a:ext>
            </a:extLst>
          </p:cNvPr>
          <p:cNvSpPr/>
          <p:nvPr userDrawn="1"/>
        </p:nvSpPr>
        <p:spPr>
          <a:xfrm>
            <a:off x="761287" y="1975427"/>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 name="Straight Connector 3">
            <a:extLst>
              <a:ext uri="{FF2B5EF4-FFF2-40B4-BE49-F238E27FC236}">
                <a16:creationId xmlns:a16="http://schemas.microsoft.com/office/drawing/2014/main" id="{DAEFCD08-253B-D747-A5CA-451071A8E195}"/>
              </a:ext>
            </a:extLst>
          </p:cNvPr>
          <p:cNvCxnSpPr>
            <a:cxnSpLocks/>
          </p:cNvCxnSpPr>
          <p:nvPr userDrawn="1"/>
        </p:nvCxnSpPr>
        <p:spPr>
          <a:xfrm>
            <a:off x="768095" y="2409936"/>
            <a:ext cx="0" cy="1280160"/>
          </a:xfrm>
          <a:prstGeom prst="line">
            <a:avLst/>
          </a:prstGeom>
          <a:ln w="254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9609AF4-555A-5C4B-8C5C-4F143D1D3B21}"/>
              </a:ext>
            </a:extLst>
          </p:cNvPr>
          <p:cNvCxnSpPr>
            <a:cxnSpLocks/>
          </p:cNvCxnSpPr>
          <p:nvPr userDrawn="1"/>
        </p:nvCxnSpPr>
        <p:spPr>
          <a:xfrm>
            <a:off x="6066816" y="2409936"/>
            <a:ext cx="0" cy="1280160"/>
          </a:xfrm>
          <a:prstGeom prst="line">
            <a:avLst/>
          </a:prstGeom>
          <a:ln w="254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AB417BB-1E79-7348-8C0C-D131A74CAC78}"/>
              </a:ext>
            </a:extLst>
          </p:cNvPr>
          <p:cNvCxnSpPr>
            <a:cxnSpLocks/>
          </p:cNvCxnSpPr>
          <p:nvPr userDrawn="1"/>
        </p:nvCxnSpPr>
        <p:spPr>
          <a:xfrm>
            <a:off x="770635" y="4287374"/>
            <a:ext cx="0" cy="1280160"/>
          </a:xfrm>
          <a:prstGeom prst="line">
            <a:avLst/>
          </a:prstGeom>
          <a:ln w="254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8394CEB-735D-9B46-A3B1-0F38CBCCDA40}"/>
              </a:ext>
            </a:extLst>
          </p:cNvPr>
          <p:cNvCxnSpPr>
            <a:cxnSpLocks/>
          </p:cNvCxnSpPr>
          <p:nvPr userDrawn="1"/>
        </p:nvCxnSpPr>
        <p:spPr>
          <a:xfrm>
            <a:off x="6068966" y="4287374"/>
            <a:ext cx="0" cy="1280160"/>
          </a:xfrm>
          <a:prstGeom prst="line">
            <a:avLst/>
          </a:prstGeom>
          <a:ln w="254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pic>
        <p:nvPicPr>
          <p:cNvPr id="19" name="Picture 18">
            <a:extLst>
              <a:ext uri="{FF2B5EF4-FFF2-40B4-BE49-F238E27FC236}">
                <a16:creationId xmlns:a16="http://schemas.microsoft.com/office/drawing/2014/main" id="{73779AE6-FDE4-AE42-B4EB-9ED008B4C40A}"/>
              </a:ext>
            </a:extLst>
          </p:cNvPr>
          <p:cNvPicPr>
            <a:picLocks noChangeAspect="1"/>
          </p:cNvPicPr>
          <p:nvPr userDrawn="1"/>
        </p:nvPicPr>
        <p:blipFill>
          <a:blip r:embed="rId3" cstate="email">
            <a:extLst>
              <a:ext uri="{28A0092B-C50C-407E-A947-70E740481C1C}">
                <a14:useLocalDpi xmlns:a14="http://schemas.microsoft.com/office/drawing/2010/main"/>
              </a:ext>
            </a:extLst>
          </a:blip>
          <a:srcRect/>
          <a:stretch/>
        </p:blipFill>
        <p:spPr>
          <a:xfrm>
            <a:off x="11437197" y="6356350"/>
            <a:ext cx="501650" cy="501650"/>
          </a:xfrm>
          <a:prstGeom prst="rect">
            <a:avLst/>
          </a:prstGeom>
        </p:spPr>
      </p:pic>
      <p:sp>
        <p:nvSpPr>
          <p:cNvPr id="6" name="Text Placeholder 5">
            <a:extLst>
              <a:ext uri="{FF2B5EF4-FFF2-40B4-BE49-F238E27FC236}">
                <a16:creationId xmlns:a16="http://schemas.microsoft.com/office/drawing/2014/main" id="{A0B89175-2765-4D94-A019-04587838FA0E}"/>
              </a:ext>
            </a:extLst>
          </p:cNvPr>
          <p:cNvSpPr>
            <a:spLocks noGrp="1"/>
          </p:cNvSpPr>
          <p:nvPr>
            <p:ph type="body" sz="quarter" idx="16" hasCustomPrompt="1"/>
          </p:nvPr>
        </p:nvSpPr>
        <p:spPr>
          <a:xfrm>
            <a:off x="1108634" y="2409936"/>
            <a:ext cx="3658629" cy="1374664"/>
          </a:xfrm>
        </p:spPr>
        <p:txBody>
          <a:bodyPr/>
          <a:lstStyle>
            <a:lvl1pPr>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a:t>
            </a:r>
          </a:p>
        </p:txBody>
      </p:sp>
      <p:sp>
        <p:nvSpPr>
          <p:cNvPr id="20" name="Text Placeholder 5">
            <a:extLst>
              <a:ext uri="{FF2B5EF4-FFF2-40B4-BE49-F238E27FC236}">
                <a16:creationId xmlns:a16="http://schemas.microsoft.com/office/drawing/2014/main" id="{8AE8B537-48C7-43D8-B1CE-751C4681B8D2}"/>
              </a:ext>
            </a:extLst>
          </p:cNvPr>
          <p:cNvSpPr>
            <a:spLocks noGrp="1"/>
          </p:cNvSpPr>
          <p:nvPr>
            <p:ph type="body" sz="quarter" idx="17" hasCustomPrompt="1"/>
          </p:nvPr>
        </p:nvSpPr>
        <p:spPr>
          <a:xfrm>
            <a:off x="6406326" y="2409936"/>
            <a:ext cx="3658629" cy="1374664"/>
          </a:xfrm>
        </p:spPr>
        <p:txBody>
          <a:bodyPr/>
          <a:lstStyle>
            <a:lvl1pPr>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a:t>
            </a:r>
          </a:p>
        </p:txBody>
      </p:sp>
      <p:sp>
        <p:nvSpPr>
          <p:cNvPr id="24" name="Text Placeholder 5">
            <a:extLst>
              <a:ext uri="{FF2B5EF4-FFF2-40B4-BE49-F238E27FC236}">
                <a16:creationId xmlns:a16="http://schemas.microsoft.com/office/drawing/2014/main" id="{42FC9187-FAFA-428F-A182-6339CF4E2791}"/>
              </a:ext>
            </a:extLst>
          </p:cNvPr>
          <p:cNvSpPr>
            <a:spLocks noGrp="1"/>
          </p:cNvSpPr>
          <p:nvPr>
            <p:ph type="body" sz="quarter" idx="18" hasCustomPrompt="1"/>
          </p:nvPr>
        </p:nvSpPr>
        <p:spPr>
          <a:xfrm>
            <a:off x="1108634" y="4287374"/>
            <a:ext cx="3658629" cy="1374664"/>
          </a:xfrm>
        </p:spPr>
        <p:txBody>
          <a:bodyPr/>
          <a:lstStyle>
            <a:lvl1pPr>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a:t>
            </a:r>
          </a:p>
        </p:txBody>
      </p:sp>
      <p:sp>
        <p:nvSpPr>
          <p:cNvPr id="25" name="Text Placeholder 5">
            <a:extLst>
              <a:ext uri="{FF2B5EF4-FFF2-40B4-BE49-F238E27FC236}">
                <a16:creationId xmlns:a16="http://schemas.microsoft.com/office/drawing/2014/main" id="{75DC5394-CDBA-415E-8102-2825F2671901}"/>
              </a:ext>
            </a:extLst>
          </p:cNvPr>
          <p:cNvSpPr>
            <a:spLocks noGrp="1"/>
          </p:cNvSpPr>
          <p:nvPr>
            <p:ph type="body" sz="quarter" idx="19" hasCustomPrompt="1"/>
          </p:nvPr>
        </p:nvSpPr>
        <p:spPr>
          <a:xfrm>
            <a:off x="6406326" y="4287374"/>
            <a:ext cx="3658629" cy="1374664"/>
          </a:xfrm>
        </p:spPr>
        <p:txBody>
          <a:bodyPr/>
          <a:lstStyle>
            <a:lvl1pPr>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a:t>
            </a:r>
          </a:p>
        </p:txBody>
      </p:sp>
      <p:sp>
        <p:nvSpPr>
          <p:cNvPr id="26" name="Footer Placeholder 2">
            <a:extLst>
              <a:ext uri="{FF2B5EF4-FFF2-40B4-BE49-F238E27FC236}">
                <a16:creationId xmlns:a16="http://schemas.microsoft.com/office/drawing/2014/main" id="{1C1D5B7B-0EEA-4D65-973C-CDAF6DD37745}"/>
              </a:ext>
            </a:extLst>
          </p:cNvPr>
          <p:cNvSpPr>
            <a:spLocks noGrp="1"/>
          </p:cNvSpPr>
          <p:nvPr>
            <p:ph type="ftr" sz="quarter" idx="21"/>
          </p:nvPr>
        </p:nvSpPr>
        <p:spPr>
          <a:xfrm>
            <a:off x="1143958" y="6356350"/>
            <a:ext cx="4114800" cy="365125"/>
          </a:xfrm>
        </p:spPr>
        <p:txBody>
          <a:bodyPr/>
          <a:lstStyle>
            <a:lvl1pPr>
              <a:defRPr>
                <a:solidFill>
                  <a:schemeClr val="bg1"/>
                </a:solidFill>
              </a:defRPr>
            </a:lvl1pPr>
          </a:lstStyle>
          <a:p>
            <a:r>
              <a:rPr lang="en-US"/>
              <a:t>Copyright © 2019 Oracle and/or its affiliates.</a:t>
            </a:r>
            <a:endParaRPr lang="en-US" dirty="0"/>
          </a:p>
        </p:txBody>
      </p:sp>
      <p:sp>
        <p:nvSpPr>
          <p:cNvPr id="27" name="Slide Number Placeholder 3">
            <a:extLst>
              <a:ext uri="{FF2B5EF4-FFF2-40B4-BE49-F238E27FC236}">
                <a16:creationId xmlns:a16="http://schemas.microsoft.com/office/drawing/2014/main" id="{B89A4B46-502D-497D-8555-80D8D919FD2B}"/>
              </a:ext>
            </a:extLst>
          </p:cNvPr>
          <p:cNvSpPr>
            <a:spLocks noGrp="1"/>
          </p:cNvSpPr>
          <p:nvPr>
            <p:ph type="sldNum" sz="quarter" idx="22"/>
          </p:nvPr>
        </p:nvSpPr>
        <p:spPr>
          <a:xfrm>
            <a:off x="757515" y="6356350"/>
            <a:ext cx="386443" cy="365125"/>
          </a:xfrm>
        </p:spPr>
        <p:txBody>
          <a:bodyPr/>
          <a:lstStyle>
            <a:lvl1pPr>
              <a:defRPr>
                <a:solidFill>
                  <a:schemeClr val="bg1"/>
                </a:solidFill>
              </a:defRPr>
            </a:lvl1p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3331955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OOW Section Divider 3">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C814F52-666B-2547-843C-F9EB3A18700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t="2353" b="8879"/>
          <a:stretch/>
        </p:blipFill>
        <p:spPr>
          <a:xfrm>
            <a:off x="6096000" y="754384"/>
            <a:ext cx="5327904" cy="5320590"/>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6" y="2232447"/>
            <a:ext cx="4951768" cy="844095"/>
          </a:xfrm>
        </p:spPr>
        <p:txBody>
          <a:bodyPr vert="horz" lIns="0" tIns="45720" rIns="0" bIns="45720" rtlCol="0" anchor="b">
            <a:normAutofit/>
          </a:bodyPr>
          <a:lstStyle>
            <a:lvl1pPr>
              <a:defRPr lang="en-US" sz="1600">
                <a:latin typeface="Oracle Sans Extra Bold" panose="020B0803020204020204" pitchFamily="34" charset="0"/>
                <a:ea typeface="+mn-ea"/>
                <a:cs typeface="Oracle Sans Extra Bold" panose="020B0803020204020204" pitchFamily="34" charset="0"/>
              </a:defRPr>
            </a:lvl1pPr>
          </a:lstStyle>
          <a:p>
            <a:pPr marL="0" lvl="0" indent="0">
              <a:spcBef>
                <a:spcPts val="1000"/>
              </a:spcBef>
              <a:buFont typeface="Arial" panose="020B0604020202020204" pitchFamily="34" charset="0"/>
            </a:pPr>
            <a:r>
              <a:rPr lang="en-US" dirty="0"/>
              <a:t>Headline</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768095" y="3737980"/>
            <a:ext cx="4951769" cy="2336749"/>
          </a:xfrm>
        </p:spPr>
        <p:txBody>
          <a:bodyPr lIns="0" rIns="0">
            <a:normAutofit/>
          </a:bodyPr>
          <a:lstStyle>
            <a:lvl1pPr marL="0" indent="0">
              <a:lnSpc>
                <a:spcPct val="100000"/>
              </a:lnSpc>
              <a:spcBef>
                <a:spcPts val="0"/>
              </a:spcBef>
              <a:buNone/>
              <a:defRPr sz="3000" b="0" i="0">
                <a:solidFill>
                  <a:schemeClr val="bg1">
                    <a:lumMod val="85000"/>
                  </a:schemeClr>
                </a:solidFill>
                <a:latin typeface="Oracle Sans Light" panose="020B0403020204020204" pitchFamily="34" charset="0"/>
                <a:ea typeface="Open Sans Light" panose="020B0306030504020204" pitchFamily="34" charset="0"/>
                <a:cs typeface="Oracle Sans Light" panose="020B04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a:t>
            </a:r>
          </a:p>
        </p:txBody>
      </p:sp>
      <p:sp>
        <p:nvSpPr>
          <p:cNvPr id="14" name="Rectangle 13">
            <a:extLst>
              <a:ext uri="{FF2B5EF4-FFF2-40B4-BE49-F238E27FC236}">
                <a16:creationId xmlns:a16="http://schemas.microsoft.com/office/drawing/2014/main" id="{05D2C10D-F209-B443-9F3C-0B55EDFF601F}"/>
              </a:ext>
            </a:extLst>
          </p:cNvPr>
          <p:cNvSpPr/>
          <p:nvPr userDrawn="1"/>
        </p:nvSpPr>
        <p:spPr>
          <a:xfrm>
            <a:off x="761287" y="342484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707C214A-37C6-4A4B-9BEE-E48FC6A16DB5}"/>
              </a:ext>
            </a:extLst>
          </p:cNvPr>
          <p:cNvPicPr>
            <a:picLocks noChangeAspect="1"/>
          </p:cNvPicPr>
          <p:nvPr userDrawn="1"/>
        </p:nvPicPr>
        <p:blipFill>
          <a:blip r:embed="rId3" cstate="email">
            <a:extLst>
              <a:ext uri="{28A0092B-C50C-407E-A947-70E740481C1C}">
                <a14:useLocalDpi xmlns:a14="http://schemas.microsoft.com/office/drawing/2010/main"/>
              </a:ext>
            </a:extLst>
          </a:blip>
          <a:srcRect/>
          <a:stretch/>
        </p:blipFill>
        <p:spPr>
          <a:xfrm>
            <a:off x="11437197" y="6356350"/>
            <a:ext cx="501650" cy="501650"/>
          </a:xfrm>
          <a:prstGeom prst="rect">
            <a:avLst/>
          </a:prstGeom>
        </p:spPr>
      </p:pic>
      <p:sp>
        <p:nvSpPr>
          <p:cNvPr id="10" name="Footer Placeholder 2">
            <a:extLst>
              <a:ext uri="{FF2B5EF4-FFF2-40B4-BE49-F238E27FC236}">
                <a16:creationId xmlns:a16="http://schemas.microsoft.com/office/drawing/2014/main" id="{DC6A55B2-4332-4FA6-9374-B1F829AECA30}"/>
              </a:ext>
            </a:extLst>
          </p:cNvPr>
          <p:cNvSpPr>
            <a:spLocks noGrp="1"/>
          </p:cNvSpPr>
          <p:nvPr>
            <p:ph type="ftr" sz="quarter" idx="21"/>
          </p:nvPr>
        </p:nvSpPr>
        <p:spPr>
          <a:xfrm>
            <a:off x="1143958" y="6356350"/>
            <a:ext cx="4114800" cy="365125"/>
          </a:xfrm>
        </p:spPr>
        <p:txBody>
          <a:bodyPr/>
          <a:lstStyle>
            <a:lvl1pPr>
              <a:defRPr>
                <a:solidFill>
                  <a:schemeClr val="bg1"/>
                </a:solidFill>
              </a:defRPr>
            </a:lvl1pPr>
          </a:lstStyle>
          <a:p>
            <a:r>
              <a:rPr lang="en-US"/>
              <a:t>Copyright © 2019 Oracle and/or its affiliates.</a:t>
            </a:r>
            <a:endParaRPr lang="en-US" dirty="0"/>
          </a:p>
        </p:txBody>
      </p:sp>
      <p:sp>
        <p:nvSpPr>
          <p:cNvPr id="15" name="Slide Number Placeholder 3">
            <a:extLst>
              <a:ext uri="{FF2B5EF4-FFF2-40B4-BE49-F238E27FC236}">
                <a16:creationId xmlns:a16="http://schemas.microsoft.com/office/drawing/2014/main" id="{95D1A040-F007-4827-A4A0-F25355F48D8C}"/>
              </a:ext>
            </a:extLst>
          </p:cNvPr>
          <p:cNvSpPr>
            <a:spLocks noGrp="1"/>
          </p:cNvSpPr>
          <p:nvPr>
            <p:ph type="sldNum" sz="quarter" idx="22"/>
          </p:nvPr>
        </p:nvSpPr>
        <p:spPr>
          <a:xfrm>
            <a:off x="757515" y="6356350"/>
            <a:ext cx="386443" cy="365125"/>
          </a:xfrm>
        </p:spPr>
        <p:txBody>
          <a:bodyPr/>
          <a:lstStyle>
            <a:lvl1pPr>
              <a:defRPr>
                <a:solidFill>
                  <a:schemeClr val="bg1"/>
                </a:solidFill>
              </a:defRPr>
            </a:lvl1pPr>
          </a:lstStyle>
          <a:p>
            <a:fld id="{7C371504-33D9-B044-8C50-620C44A06CB1}" type="slidenum">
              <a:rPr lang="en-US" smtClean="0"/>
              <a:pPr/>
              <a:t>‹#›</a:t>
            </a:fld>
            <a:endParaRPr lang="en-US" dirty="0"/>
          </a:p>
        </p:txBody>
      </p:sp>
      <p:sp>
        <p:nvSpPr>
          <p:cNvPr id="5" name="Picture Placeholder 4">
            <a:extLst>
              <a:ext uri="{FF2B5EF4-FFF2-40B4-BE49-F238E27FC236}">
                <a16:creationId xmlns:a16="http://schemas.microsoft.com/office/drawing/2014/main" id="{ADE9D8E3-3FC5-4DF7-AC99-0017B0FC11C0}"/>
              </a:ext>
            </a:extLst>
          </p:cNvPr>
          <p:cNvSpPr>
            <a:spLocks noGrp="1"/>
          </p:cNvSpPr>
          <p:nvPr>
            <p:ph type="pic" sz="quarter" idx="23" hasCustomPrompt="1"/>
          </p:nvPr>
        </p:nvSpPr>
        <p:spPr>
          <a:xfrm>
            <a:off x="6096000" y="754063"/>
            <a:ext cx="5327650" cy="5321300"/>
          </a:xfrm>
        </p:spPr>
        <p:txBody>
          <a:bodyPr/>
          <a:lstStyle>
            <a:lvl1pPr>
              <a:defRPr>
                <a:solidFill>
                  <a:schemeClr val="tx2"/>
                </a:solidFill>
              </a:defRPr>
            </a:lvl1pPr>
          </a:lstStyle>
          <a:p>
            <a:r>
              <a:rPr lang="en-US" dirty="0"/>
              <a:t>Insert Picture Here</a:t>
            </a:r>
          </a:p>
        </p:txBody>
      </p:sp>
      <p:pic>
        <p:nvPicPr>
          <p:cNvPr id="12" name="Picture 11" descr="A picture containing indoor&#10;&#10;Description automatically generated">
            <a:extLst>
              <a:ext uri="{FF2B5EF4-FFF2-40B4-BE49-F238E27FC236}">
                <a16:creationId xmlns:a16="http://schemas.microsoft.com/office/drawing/2014/main" id="{4FF255F3-4129-CE4F-90F1-22B18F2738D1}"/>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2373548" y="290683"/>
            <a:ext cx="5327903" cy="1968827"/>
          </a:xfrm>
          <a:prstGeom prst="rect">
            <a:avLst/>
          </a:prstGeom>
        </p:spPr>
      </p:pic>
    </p:spTree>
    <p:extLst>
      <p:ext uri="{BB962C8B-B14F-4D97-AF65-F5344CB8AC3E}">
        <p14:creationId xmlns:p14="http://schemas.microsoft.com/office/powerpoint/2010/main" val="28015368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type="secHead" preserve="1">
  <p:cSld name="OOW Graph 01">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5B258AE-BFEF-C643-A62B-173052FD9234}"/>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096000" y="0"/>
            <a:ext cx="6096000" cy="6858000"/>
          </a:xfrm>
          <a:prstGeom prst="rect">
            <a:avLst/>
          </a:prstGeom>
        </p:spPr>
      </p:pic>
      <p:sp>
        <p:nvSpPr>
          <p:cNvPr id="8" name="Rectangle 7">
            <a:extLst>
              <a:ext uri="{FF2B5EF4-FFF2-40B4-BE49-F238E27FC236}">
                <a16:creationId xmlns:a16="http://schemas.microsoft.com/office/drawing/2014/main" id="{FEAC4957-F41E-854A-AB85-0544B81A6E78}"/>
              </a:ext>
            </a:extLst>
          </p:cNvPr>
          <p:cNvSpPr/>
          <p:nvPr userDrawn="1"/>
        </p:nvSpPr>
        <p:spPr>
          <a:xfrm>
            <a:off x="6352162" y="238328"/>
            <a:ext cx="5586685" cy="63813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6" y="2232447"/>
            <a:ext cx="4951768" cy="844095"/>
          </a:xfrm>
        </p:spPr>
        <p:txBody>
          <a:bodyPr vert="horz" lIns="0" tIns="45720" rIns="0" bIns="45720" rtlCol="0" anchor="b">
            <a:normAutofit/>
          </a:bodyPr>
          <a:lstStyle>
            <a:lvl1pPr>
              <a:defRPr lang="en-US" sz="1600">
                <a:latin typeface="Oracle Sans Extra Bold" panose="020B0803020204020204" pitchFamily="34" charset="0"/>
                <a:ea typeface="+mn-ea"/>
                <a:cs typeface="Oracle Sans Extra Bold" panose="020B0803020204020204" pitchFamily="34" charset="0"/>
              </a:defRPr>
            </a:lvl1pPr>
          </a:lstStyle>
          <a:p>
            <a:pPr marL="0" lvl="0" indent="0">
              <a:spcBef>
                <a:spcPts val="1000"/>
              </a:spcBef>
              <a:buFont typeface="Arial" panose="020B0604020202020204" pitchFamily="34" charset="0"/>
            </a:pPr>
            <a:r>
              <a:rPr lang="en-US" dirty="0"/>
              <a:t>Headline</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768095" y="3737980"/>
            <a:ext cx="4951769" cy="2336749"/>
          </a:xfrm>
        </p:spPr>
        <p:txBody>
          <a:bodyPr lIns="0" rIns="0">
            <a:normAutofit/>
          </a:bodyPr>
          <a:lstStyle>
            <a:lvl1pPr marL="0" indent="0">
              <a:lnSpc>
                <a:spcPct val="100000"/>
              </a:lnSpc>
              <a:spcBef>
                <a:spcPts val="0"/>
              </a:spcBef>
              <a:buNone/>
              <a:defRPr sz="3000" b="0" i="0">
                <a:solidFill>
                  <a:schemeClr val="bg1">
                    <a:lumMod val="85000"/>
                  </a:schemeClr>
                </a:solidFill>
                <a:latin typeface="Oracle Sans Light" panose="020B0403020204020204" pitchFamily="34" charset="0"/>
                <a:ea typeface="Open Sans Light" panose="020B0306030504020204" pitchFamily="34" charset="0"/>
                <a:cs typeface="Oracle Sans Light" panose="020B04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a:t>
            </a:r>
          </a:p>
        </p:txBody>
      </p:sp>
      <p:sp>
        <p:nvSpPr>
          <p:cNvPr id="14" name="Rectangle 13">
            <a:extLst>
              <a:ext uri="{FF2B5EF4-FFF2-40B4-BE49-F238E27FC236}">
                <a16:creationId xmlns:a16="http://schemas.microsoft.com/office/drawing/2014/main" id="{05D2C10D-F209-B443-9F3C-0B55EDFF601F}"/>
              </a:ext>
            </a:extLst>
          </p:cNvPr>
          <p:cNvSpPr/>
          <p:nvPr userDrawn="1"/>
        </p:nvSpPr>
        <p:spPr>
          <a:xfrm>
            <a:off x="761287" y="342484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D4BB6032-F0F8-5442-B976-E9530F718574}"/>
              </a:ext>
            </a:extLst>
          </p:cNvPr>
          <p:cNvPicPr>
            <a:picLocks noChangeAspect="1"/>
          </p:cNvPicPr>
          <p:nvPr userDrawn="1"/>
        </p:nvPicPr>
        <p:blipFill>
          <a:blip r:embed="rId3" cstate="email">
            <a:extLst>
              <a:ext uri="{28A0092B-C50C-407E-A947-70E740481C1C}">
                <a14:useLocalDpi xmlns:a14="http://schemas.microsoft.com/office/drawing/2010/main"/>
              </a:ext>
            </a:extLst>
          </a:blip>
          <a:srcRect/>
          <a:stretch/>
        </p:blipFill>
        <p:spPr>
          <a:xfrm>
            <a:off x="11437197" y="6356350"/>
            <a:ext cx="501650" cy="501650"/>
          </a:xfrm>
          <a:prstGeom prst="rect">
            <a:avLst/>
          </a:prstGeom>
        </p:spPr>
      </p:pic>
      <p:sp>
        <p:nvSpPr>
          <p:cNvPr id="10" name="Footer Placeholder 2">
            <a:extLst>
              <a:ext uri="{FF2B5EF4-FFF2-40B4-BE49-F238E27FC236}">
                <a16:creationId xmlns:a16="http://schemas.microsoft.com/office/drawing/2014/main" id="{C3D3BA02-FBE8-4A27-BE8A-5624A4722F72}"/>
              </a:ext>
            </a:extLst>
          </p:cNvPr>
          <p:cNvSpPr>
            <a:spLocks noGrp="1"/>
          </p:cNvSpPr>
          <p:nvPr>
            <p:ph type="ftr" sz="quarter" idx="21"/>
          </p:nvPr>
        </p:nvSpPr>
        <p:spPr>
          <a:xfrm>
            <a:off x="1143958" y="6356350"/>
            <a:ext cx="4114800" cy="365125"/>
          </a:xfrm>
        </p:spPr>
        <p:txBody>
          <a:bodyPr/>
          <a:lstStyle>
            <a:lvl1pPr>
              <a:defRPr>
                <a:solidFill>
                  <a:schemeClr val="bg1"/>
                </a:solidFill>
              </a:defRPr>
            </a:lvl1pPr>
          </a:lstStyle>
          <a:p>
            <a:r>
              <a:rPr lang="en-US"/>
              <a:t>Copyright © 2019 Oracle and/or its affiliates.</a:t>
            </a:r>
            <a:endParaRPr lang="en-US" dirty="0"/>
          </a:p>
        </p:txBody>
      </p:sp>
      <p:sp>
        <p:nvSpPr>
          <p:cNvPr id="13" name="Slide Number Placeholder 3">
            <a:extLst>
              <a:ext uri="{FF2B5EF4-FFF2-40B4-BE49-F238E27FC236}">
                <a16:creationId xmlns:a16="http://schemas.microsoft.com/office/drawing/2014/main" id="{98670CFE-1EEA-4AF5-A5CC-AC6F3CFECD71}"/>
              </a:ext>
            </a:extLst>
          </p:cNvPr>
          <p:cNvSpPr>
            <a:spLocks noGrp="1"/>
          </p:cNvSpPr>
          <p:nvPr>
            <p:ph type="sldNum" sz="quarter" idx="22"/>
          </p:nvPr>
        </p:nvSpPr>
        <p:spPr>
          <a:xfrm>
            <a:off x="757515" y="6356350"/>
            <a:ext cx="386443" cy="365125"/>
          </a:xfrm>
        </p:spPr>
        <p:txBody>
          <a:bodyPr/>
          <a:lstStyle>
            <a:lvl1pPr>
              <a:defRPr>
                <a:solidFill>
                  <a:schemeClr val="bg1"/>
                </a:solidFill>
              </a:defRPr>
            </a:lvl1p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1809501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OOW Graph 02">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5B258AE-BFEF-C643-A62B-173052FD9234}"/>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096000" y="0"/>
            <a:ext cx="6096000" cy="6858000"/>
          </a:xfrm>
          <a:prstGeom prst="rect">
            <a:avLst/>
          </a:prstGeom>
        </p:spPr>
      </p:pic>
      <p:sp>
        <p:nvSpPr>
          <p:cNvPr id="12" name="Rectangle 11">
            <a:extLst>
              <a:ext uri="{FF2B5EF4-FFF2-40B4-BE49-F238E27FC236}">
                <a16:creationId xmlns:a16="http://schemas.microsoft.com/office/drawing/2014/main" id="{A6D75161-8DCE-014A-9669-9360F5783BF8}"/>
              </a:ext>
            </a:extLst>
          </p:cNvPr>
          <p:cNvSpPr/>
          <p:nvPr userDrawn="1"/>
        </p:nvSpPr>
        <p:spPr>
          <a:xfrm>
            <a:off x="6352162" y="238328"/>
            <a:ext cx="5586685" cy="63813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1643974" y="1680579"/>
            <a:ext cx="3919981" cy="914400"/>
          </a:xfrm>
        </p:spPr>
        <p:txBody>
          <a:bodyPr lIns="0" rIns="0">
            <a:normAutofit/>
          </a:bodyPr>
          <a:lstStyle>
            <a:lvl1pPr marL="0" indent="0">
              <a:lnSpc>
                <a:spcPct val="100000"/>
              </a:lnSpc>
              <a:spcBef>
                <a:spcPts val="0"/>
              </a:spcBef>
              <a:buNone/>
              <a:defRPr sz="1800" b="0" i="0">
                <a:solidFill>
                  <a:schemeClr val="bg1">
                    <a:lumMod val="85000"/>
                  </a:schemeClr>
                </a:solidFill>
                <a:latin typeface="Oracle Sans Light" panose="020B0403020204020204" pitchFamily="34" charset="0"/>
                <a:ea typeface="Open Sans Light" panose="020B0306030504020204" pitchFamily="34" charset="0"/>
                <a:cs typeface="Oracle Sans Light" panose="020B04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a:t>
            </a:r>
          </a:p>
        </p:txBody>
      </p:sp>
      <p:sp>
        <p:nvSpPr>
          <p:cNvPr id="6" name="Text Placeholder 5">
            <a:extLst>
              <a:ext uri="{FF2B5EF4-FFF2-40B4-BE49-F238E27FC236}">
                <a16:creationId xmlns:a16="http://schemas.microsoft.com/office/drawing/2014/main" id="{551BF5A4-B977-EB48-81E0-C8EBEE287EE9}"/>
              </a:ext>
            </a:extLst>
          </p:cNvPr>
          <p:cNvSpPr>
            <a:spLocks noGrp="1"/>
          </p:cNvSpPr>
          <p:nvPr>
            <p:ph type="body" sz="quarter" idx="10" hasCustomPrompt="1"/>
          </p:nvPr>
        </p:nvSpPr>
        <p:spPr>
          <a:xfrm>
            <a:off x="433633" y="1680858"/>
            <a:ext cx="1128130" cy="914400"/>
          </a:xfrm>
        </p:spPr>
        <p:txBody>
          <a:bodyPr lIns="0" rIns="0">
            <a:noAutofit/>
          </a:bodyPr>
          <a:lstStyle>
            <a:lvl1pPr algn="r">
              <a:defRPr sz="6000">
                <a:solidFill>
                  <a:schemeClr val="accent2"/>
                </a:solidFill>
                <a:latin typeface="Georgia" panose="02040502050405020303" pitchFamily="18" charset="0"/>
              </a:defRPr>
            </a:lvl1pPr>
          </a:lstStyle>
          <a:p>
            <a:pPr lvl="0"/>
            <a:r>
              <a:rPr lang="en-US" dirty="0"/>
              <a:t>XX</a:t>
            </a:r>
          </a:p>
        </p:txBody>
      </p:sp>
      <p:sp>
        <p:nvSpPr>
          <p:cNvPr id="11" name="Text Placeholder 10">
            <a:extLst>
              <a:ext uri="{FF2B5EF4-FFF2-40B4-BE49-F238E27FC236}">
                <a16:creationId xmlns:a16="http://schemas.microsoft.com/office/drawing/2014/main" id="{419713BA-76C9-7441-BFD8-06338497DEDD}"/>
              </a:ext>
            </a:extLst>
          </p:cNvPr>
          <p:cNvSpPr>
            <a:spLocks noGrp="1"/>
          </p:cNvSpPr>
          <p:nvPr>
            <p:ph type="body" sz="quarter" idx="11" hasCustomPrompt="1"/>
          </p:nvPr>
        </p:nvSpPr>
        <p:spPr>
          <a:xfrm>
            <a:off x="433633" y="3015946"/>
            <a:ext cx="1128130" cy="914400"/>
          </a:xfrm>
        </p:spPr>
        <p:txBody>
          <a:bodyPr lIns="0" rIns="0">
            <a:noAutofit/>
          </a:bodyPr>
          <a:lstStyle>
            <a:lvl1pPr algn="r">
              <a:defRPr sz="6000">
                <a:solidFill>
                  <a:schemeClr val="accent2"/>
                </a:solidFill>
                <a:latin typeface="Georgia" panose="02040502050405020303" pitchFamily="18" charset="0"/>
              </a:defRPr>
            </a:lvl1pPr>
          </a:lstStyle>
          <a:p>
            <a:pPr lvl="0"/>
            <a:r>
              <a:rPr lang="en-US" dirty="0"/>
              <a:t>XX</a:t>
            </a:r>
          </a:p>
        </p:txBody>
      </p:sp>
      <p:sp>
        <p:nvSpPr>
          <p:cNvPr id="13" name="Text Placeholder 12">
            <a:extLst>
              <a:ext uri="{FF2B5EF4-FFF2-40B4-BE49-F238E27FC236}">
                <a16:creationId xmlns:a16="http://schemas.microsoft.com/office/drawing/2014/main" id="{184EF418-466C-C145-A453-ECA354E34C40}"/>
              </a:ext>
            </a:extLst>
          </p:cNvPr>
          <p:cNvSpPr>
            <a:spLocks noGrp="1"/>
          </p:cNvSpPr>
          <p:nvPr>
            <p:ph type="body" sz="quarter" idx="12" hasCustomPrompt="1"/>
          </p:nvPr>
        </p:nvSpPr>
        <p:spPr>
          <a:xfrm>
            <a:off x="433633" y="4351034"/>
            <a:ext cx="1128130" cy="914400"/>
          </a:xfrm>
        </p:spPr>
        <p:txBody>
          <a:bodyPr lIns="0" rIns="0">
            <a:noAutofit/>
          </a:bodyPr>
          <a:lstStyle>
            <a:lvl1pPr algn="r">
              <a:defRPr sz="6000">
                <a:solidFill>
                  <a:schemeClr val="accent2"/>
                </a:solidFill>
                <a:latin typeface="Georgia" panose="02040502050405020303" pitchFamily="18" charset="0"/>
              </a:defRPr>
            </a:lvl1pPr>
          </a:lstStyle>
          <a:p>
            <a:pPr lvl="0"/>
            <a:r>
              <a:rPr lang="en-US" dirty="0"/>
              <a:t>XX</a:t>
            </a:r>
          </a:p>
        </p:txBody>
      </p:sp>
      <p:sp>
        <p:nvSpPr>
          <p:cNvPr id="16" name="Text Placeholder 15">
            <a:extLst>
              <a:ext uri="{FF2B5EF4-FFF2-40B4-BE49-F238E27FC236}">
                <a16:creationId xmlns:a16="http://schemas.microsoft.com/office/drawing/2014/main" id="{DF17DBF2-F042-D24C-8260-F4B9A54608F1}"/>
              </a:ext>
            </a:extLst>
          </p:cNvPr>
          <p:cNvSpPr>
            <a:spLocks noGrp="1"/>
          </p:cNvSpPr>
          <p:nvPr>
            <p:ph type="body" sz="quarter" idx="13" hasCustomPrompt="1"/>
          </p:nvPr>
        </p:nvSpPr>
        <p:spPr>
          <a:xfrm>
            <a:off x="1643974" y="3015946"/>
            <a:ext cx="3919981" cy="914400"/>
          </a:xfrm>
        </p:spPr>
        <p:txBody>
          <a:bodyPr lIns="0" rIns="0">
            <a:noAutofit/>
          </a:bodyPr>
          <a:lstStyle>
            <a:lvl1pPr>
              <a:defRPr sz="1800">
                <a:solidFill>
                  <a:schemeClr val="bg1">
                    <a:lumMod val="85000"/>
                  </a:schemeClr>
                </a:solidFill>
              </a:defRPr>
            </a:lvl1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a:t>
            </a:r>
          </a:p>
        </p:txBody>
      </p:sp>
      <p:sp>
        <p:nvSpPr>
          <p:cNvPr id="18" name="Text Placeholder 17">
            <a:extLst>
              <a:ext uri="{FF2B5EF4-FFF2-40B4-BE49-F238E27FC236}">
                <a16:creationId xmlns:a16="http://schemas.microsoft.com/office/drawing/2014/main" id="{08B71C2C-BBDD-DF4A-8320-A5BAAC9D8469}"/>
              </a:ext>
            </a:extLst>
          </p:cNvPr>
          <p:cNvSpPr>
            <a:spLocks noGrp="1"/>
          </p:cNvSpPr>
          <p:nvPr>
            <p:ph type="body" sz="quarter" idx="14" hasCustomPrompt="1"/>
          </p:nvPr>
        </p:nvSpPr>
        <p:spPr>
          <a:xfrm>
            <a:off x="1643974" y="4351313"/>
            <a:ext cx="3919981" cy="914400"/>
          </a:xfrm>
        </p:spPr>
        <p:txBody>
          <a:bodyPr lIns="0" rIns="0">
            <a:noAutofit/>
          </a:bodyPr>
          <a:lstStyle>
            <a:lvl1pPr>
              <a:defRPr sz="1800">
                <a:solidFill>
                  <a:schemeClr val="bg1">
                    <a:lumMod val="85000"/>
                  </a:schemeClr>
                </a:solidFill>
              </a:defRPr>
            </a:lvl1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a:t>
            </a:r>
          </a:p>
        </p:txBody>
      </p:sp>
      <p:pic>
        <p:nvPicPr>
          <p:cNvPr id="14" name="Picture 13">
            <a:extLst>
              <a:ext uri="{FF2B5EF4-FFF2-40B4-BE49-F238E27FC236}">
                <a16:creationId xmlns:a16="http://schemas.microsoft.com/office/drawing/2014/main" id="{A5295F9B-0914-A445-BFE6-59A01575E01A}"/>
              </a:ext>
            </a:extLst>
          </p:cNvPr>
          <p:cNvPicPr>
            <a:picLocks noChangeAspect="1"/>
          </p:cNvPicPr>
          <p:nvPr userDrawn="1"/>
        </p:nvPicPr>
        <p:blipFill>
          <a:blip r:embed="rId3" cstate="email">
            <a:extLst>
              <a:ext uri="{28A0092B-C50C-407E-A947-70E740481C1C}">
                <a14:useLocalDpi xmlns:a14="http://schemas.microsoft.com/office/drawing/2010/main"/>
              </a:ext>
            </a:extLst>
          </a:blip>
          <a:srcRect/>
          <a:stretch/>
        </p:blipFill>
        <p:spPr>
          <a:xfrm>
            <a:off x="11437197" y="6356350"/>
            <a:ext cx="501650" cy="501650"/>
          </a:xfrm>
          <a:prstGeom prst="rect">
            <a:avLst/>
          </a:prstGeom>
        </p:spPr>
      </p:pic>
      <p:sp>
        <p:nvSpPr>
          <p:cNvPr id="15" name="Footer Placeholder 2">
            <a:extLst>
              <a:ext uri="{FF2B5EF4-FFF2-40B4-BE49-F238E27FC236}">
                <a16:creationId xmlns:a16="http://schemas.microsoft.com/office/drawing/2014/main" id="{C215EFA1-8756-4374-BA15-5B9923831084}"/>
              </a:ext>
            </a:extLst>
          </p:cNvPr>
          <p:cNvSpPr>
            <a:spLocks noGrp="1"/>
          </p:cNvSpPr>
          <p:nvPr>
            <p:ph type="ftr" sz="quarter" idx="21"/>
          </p:nvPr>
        </p:nvSpPr>
        <p:spPr>
          <a:xfrm>
            <a:off x="1143958" y="6356350"/>
            <a:ext cx="4114800" cy="365125"/>
          </a:xfrm>
        </p:spPr>
        <p:txBody>
          <a:bodyPr/>
          <a:lstStyle>
            <a:lvl1pPr>
              <a:defRPr>
                <a:solidFill>
                  <a:schemeClr val="bg1"/>
                </a:solidFill>
              </a:defRPr>
            </a:lvl1pPr>
          </a:lstStyle>
          <a:p>
            <a:r>
              <a:rPr lang="en-US"/>
              <a:t>Copyright © 2019 Oracle and/or its affiliates.</a:t>
            </a:r>
            <a:endParaRPr lang="en-US" dirty="0"/>
          </a:p>
        </p:txBody>
      </p:sp>
      <p:sp>
        <p:nvSpPr>
          <p:cNvPr id="20" name="Slide Number Placeholder 3">
            <a:extLst>
              <a:ext uri="{FF2B5EF4-FFF2-40B4-BE49-F238E27FC236}">
                <a16:creationId xmlns:a16="http://schemas.microsoft.com/office/drawing/2014/main" id="{83A0255B-A5E0-4363-844E-6D52B6AB0CD3}"/>
              </a:ext>
            </a:extLst>
          </p:cNvPr>
          <p:cNvSpPr>
            <a:spLocks noGrp="1"/>
          </p:cNvSpPr>
          <p:nvPr>
            <p:ph type="sldNum" sz="quarter" idx="22"/>
          </p:nvPr>
        </p:nvSpPr>
        <p:spPr>
          <a:xfrm>
            <a:off x="757515" y="6356350"/>
            <a:ext cx="386443" cy="365125"/>
          </a:xfrm>
        </p:spPr>
        <p:txBody>
          <a:bodyPr/>
          <a:lstStyle>
            <a:lvl1pPr>
              <a:defRPr>
                <a:solidFill>
                  <a:schemeClr val="bg1"/>
                </a:solidFill>
              </a:defRPr>
            </a:lvl1p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2420372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OOW Image Left Numbers Right">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3CD993D0-286D-CD4B-B5EA-6129C9FBE64D}"/>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t="5882" b="5366"/>
          <a:stretch/>
        </p:blipFill>
        <p:spPr>
          <a:xfrm>
            <a:off x="755685" y="755354"/>
            <a:ext cx="5347242" cy="5338988"/>
          </a:xfrm>
          <a:prstGeom prst="rect">
            <a:avLst/>
          </a:prstGeom>
        </p:spPr>
      </p:pic>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7719192" y="1680579"/>
            <a:ext cx="3919981" cy="914400"/>
          </a:xfrm>
        </p:spPr>
        <p:txBody>
          <a:bodyPr lIns="0" rIns="0">
            <a:normAutofit/>
          </a:bodyPr>
          <a:lstStyle>
            <a:lvl1pPr marL="0" indent="0">
              <a:lnSpc>
                <a:spcPct val="100000"/>
              </a:lnSpc>
              <a:spcBef>
                <a:spcPts val="0"/>
              </a:spcBef>
              <a:buNone/>
              <a:defRPr sz="1800" b="0" i="0">
                <a:solidFill>
                  <a:schemeClr val="bg1">
                    <a:lumMod val="85000"/>
                  </a:schemeClr>
                </a:solidFill>
                <a:latin typeface="Oracle Sans Light" panose="020B0403020204020204" pitchFamily="34" charset="0"/>
                <a:ea typeface="Open Sans Light" panose="020B0306030504020204" pitchFamily="34" charset="0"/>
                <a:cs typeface="Oracle Sans Light" panose="020B04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a:t>
            </a:r>
          </a:p>
        </p:txBody>
      </p:sp>
      <p:sp>
        <p:nvSpPr>
          <p:cNvPr id="6" name="Text Placeholder 5">
            <a:extLst>
              <a:ext uri="{FF2B5EF4-FFF2-40B4-BE49-F238E27FC236}">
                <a16:creationId xmlns:a16="http://schemas.microsoft.com/office/drawing/2014/main" id="{551BF5A4-B977-EB48-81E0-C8EBEE287EE9}"/>
              </a:ext>
            </a:extLst>
          </p:cNvPr>
          <p:cNvSpPr>
            <a:spLocks noGrp="1"/>
          </p:cNvSpPr>
          <p:nvPr>
            <p:ph type="body" sz="quarter" idx="10" hasCustomPrompt="1"/>
          </p:nvPr>
        </p:nvSpPr>
        <p:spPr>
          <a:xfrm>
            <a:off x="6495068" y="1680858"/>
            <a:ext cx="1141913" cy="914400"/>
          </a:xfrm>
        </p:spPr>
        <p:txBody>
          <a:bodyPr lIns="0" rIns="0">
            <a:noAutofit/>
          </a:bodyPr>
          <a:lstStyle>
            <a:lvl1pPr algn="r">
              <a:defRPr sz="6000">
                <a:solidFill>
                  <a:schemeClr val="accent2"/>
                </a:solidFill>
                <a:latin typeface="Georgia" panose="02040502050405020303" pitchFamily="18" charset="0"/>
              </a:defRPr>
            </a:lvl1pPr>
          </a:lstStyle>
          <a:p>
            <a:pPr lvl="0"/>
            <a:r>
              <a:rPr lang="en-US" dirty="0"/>
              <a:t>XX</a:t>
            </a:r>
          </a:p>
        </p:txBody>
      </p:sp>
      <p:sp>
        <p:nvSpPr>
          <p:cNvPr id="11" name="Text Placeholder 10">
            <a:extLst>
              <a:ext uri="{FF2B5EF4-FFF2-40B4-BE49-F238E27FC236}">
                <a16:creationId xmlns:a16="http://schemas.microsoft.com/office/drawing/2014/main" id="{419713BA-76C9-7441-BFD8-06338497DEDD}"/>
              </a:ext>
            </a:extLst>
          </p:cNvPr>
          <p:cNvSpPr>
            <a:spLocks noGrp="1"/>
          </p:cNvSpPr>
          <p:nvPr>
            <p:ph type="body" sz="quarter" idx="11" hasCustomPrompt="1"/>
          </p:nvPr>
        </p:nvSpPr>
        <p:spPr>
          <a:xfrm>
            <a:off x="6495068" y="3015946"/>
            <a:ext cx="1141913" cy="914400"/>
          </a:xfrm>
        </p:spPr>
        <p:txBody>
          <a:bodyPr lIns="0" rIns="0">
            <a:noAutofit/>
          </a:bodyPr>
          <a:lstStyle>
            <a:lvl1pPr algn="r">
              <a:defRPr sz="6000">
                <a:solidFill>
                  <a:schemeClr val="accent2"/>
                </a:solidFill>
                <a:latin typeface="Georgia" panose="02040502050405020303" pitchFamily="18" charset="0"/>
              </a:defRPr>
            </a:lvl1pPr>
          </a:lstStyle>
          <a:p>
            <a:pPr lvl="0"/>
            <a:r>
              <a:rPr lang="en-US" dirty="0"/>
              <a:t>XX</a:t>
            </a:r>
          </a:p>
        </p:txBody>
      </p:sp>
      <p:sp>
        <p:nvSpPr>
          <p:cNvPr id="13" name="Text Placeholder 12">
            <a:extLst>
              <a:ext uri="{FF2B5EF4-FFF2-40B4-BE49-F238E27FC236}">
                <a16:creationId xmlns:a16="http://schemas.microsoft.com/office/drawing/2014/main" id="{184EF418-466C-C145-A453-ECA354E34C40}"/>
              </a:ext>
            </a:extLst>
          </p:cNvPr>
          <p:cNvSpPr>
            <a:spLocks noGrp="1"/>
          </p:cNvSpPr>
          <p:nvPr>
            <p:ph type="body" sz="quarter" idx="12" hasCustomPrompt="1"/>
          </p:nvPr>
        </p:nvSpPr>
        <p:spPr>
          <a:xfrm>
            <a:off x="6495068" y="4351034"/>
            <a:ext cx="1141913" cy="914400"/>
          </a:xfrm>
        </p:spPr>
        <p:txBody>
          <a:bodyPr lIns="0" rIns="0">
            <a:noAutofit/>
          </a:bodyPr>
          <a:lstStyle>
            <a:lvl1pPr algn="r">
              <a:defRPr sz="6000">
                <a:solidFill>
                  <a:schemeClr val="accent2"/>
                </a:solidFill>
                <a:latin typeface="Georgia" panose="02040502050405020303" pitchFamily="18" charset="0"/>
              </a:defRPr>
            </a:lvl1pPr>
          </a:lstStyle>
          <a:p>
            <a:pPr lvl="0"/>
            <a:r>
              <a:rPr lang="en-US" dirty="0"/>
              <a:t>XX</a:t>
            </a:r>
          </a:p>
        </p:txBody>
      </p:sp>
      <p:sp>
        <p:nvSpPr>
          <p:cNvPr id="16" name="Text Placeholder 15">
            <a:extLst>
              <a:ext uri="{FF2B5EF4-FFF2-40B4-BE49-F238E27FC236}">
                <a16:creationId xmlns:a16="http://schemas.microsoft.com/office/drawing/2014/main" id="{DF17DBF2-F042-D24C-8260-F4B9A54608F1}"/>
              </a:ext>
            </a:extLst>
          </p:cNvPr>
          <p:cNvSpPr>
            <a:spLocks noGrp="1"/>
          </p:cNvSpPr>
          <p:nvPr>
            <p:ph type="body" sz="quarter" idx="13" hasCustomPrompt="1"/>
          </p:nvPr>
        </p:nvSpPr>
        <p:spPr>
          <a:xfrm>
            <a:off x="7719192" y="3015946"/>
            <a:ext cx="3919981" cy="914400"/>
          </a:xfrm>
        </p:spPr>
        <p:txBody>
          <a:bodyPr lIns="0" rIns="0">
            <a:noAutofit/>
          </a:bodyPr>
          <a:lstStyle>
            <a:lvl1pPr>
              <a:defRPr sz="1800">
                <a:solidFill>
                  <a:schemeClr val="bg1">
                    <a:lumMod val="85000"/>
                  </a:schemeClr>
                </a:solidFill>
              </a:defRPr>
            </a:lvl1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a:t>
            </a:r>
          </a:p>
        </p:txBody>
      </p:sp>
      <p:sp>
        <p:nvSpPr>
          <p:cNvPr id="18" name="Text Placeholder 17">
            <a:extLst>
              <a:ext uri="{FF2B5EF4-FFF2-40B4-BE49-F238E27FC236}">
                <a16:creationId xmlns:a16="http://schemas.microsoft.com/office/drawing/2014/main" id="{08B71C2C-BBDD-DF4A-8320-A5BAAC9D8469}"/>
              </a:ext>
            </a:extLst>
          </p:cNvPr>
          <p:cNvSpPr>
            <a:spLocks noGrp="1"/>
          </p:cNvSpPr>
          <p:nvPr>
            <p:ph type="body" sz="quarter" idx="14" hasCustomPrompt="1"/>
          </p:nvPr>
        </p:nvSpPr>
        <p:spPr>
          <a:xfrm>
            <a:off x="7719192" y="4351313"/>
            <a:ext cx="3919981" cy="914400"/>
          </a:xfrm>
        </p:spPr>
        <p:txBody>
          <a:bodyPr lIns="0" rIns="0">
            <a:noAutofit/>
          </a:bodyPr>
          <a:lstStyle>
            <a:lvl1pPr>
              <a:defRPr sz="1800">
                <a:solidFill>
                  <a:schemeClr val="bg1">
                    <a:lumMod val="85000"/>
                  </a:schemeClr>
                </a:solidFill>
              </a:defRPr>
            </a:lvl1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a:t>
            </a:r>
          </a:p>
        </p:txBody>
      </p:sp>
      <p:sp>
        <p:nvSpPr>
          <p:cNvPr id="4" name="Picture Placeholder 3">
            <a:extLst>
              <a:ext uri="{FF2B5EF4-FFF2-40B4-BE49-F238E27FC236}">
                <a16:creationId xmlns:a16="http://schemas.microsoft.com/office/drawing/2014/main" id="{7FA3BBAA-8E89-1C46-BBA1-8E9D8AD5C7B9}"/>
              </a:ext>
            </a:extLst>
          </p:cNvPr>
          <p:cNvSpPr>
            <a:spLocks noGrp="1"/>
          </p:cNvSpPr>
          <p:nvPr>
            <p:ph type="pic" sz="quarter" idx="15" hasCustomPrompt="1"/>
          </p:nvPr>
        </p:nvSpPr>
        <p:spPr>
          <a:xfrm>
            <a:off x="755650" y="755650"/>
            <a:ext cx="5346700" cy="5338763"/>
          </a:xfrm>
        </p:spPr>
        <p:txBody>
          <a:bodyPr/>
          <a:lstStyle>
            <a:lvl1pPr>
              <a:defRPr/>
            </a:lvl1pPr>
          </a:lstStyle>
          <a:p>
            <a:r>
              <a:rPr lang="en-US" dirty="0"/>
              <a:t>Insert Picture Here</a:t>
            </a:r>
          </a:p>
        </p:txBody>
      </p:sp>
      <p:pic>
        <p:nvPicPr>
          <p:cNvPr id="14" name="Picture 13">
            <a:extLst>
              <a:ext uri="{FF2B5EF4-FFF2-40B4-BE49-F238E27FC236}">
                <a16:creationId xmlns:a16="http://schemas.microsoft.com/office/drawing/2014/main" id="{1828DC4F-092C-8D4A-BEDB-CD49B9D1B3E2}"/>
              </a:ext>
            </a:extLst>
          </p:cNvPr>
          <p:cNvPicPr>
            <a:picLocks noChangeAspect="1"/>
          </p:cNvPicPr>
          <p:nvPr userDrawn="1"/>
        </p:nvPicPr>
        <p:blipFill>
          <a:blip r:embed="rId3" cstate="email">
            <a:extLst>
              <a:ext uri="{28A0092B-C50C-407E-A947-70E740481C1C}">
                <a14:useLocalDpi xmlns:a14="http://schemas.microsoft.com/office/drawing/2010/main"/>
              </a:ext>
            </a:extLst>
          </a:blip>
          <a:srcRect/>
          <a:stretch/>
        </p:blipFill>
        <p:spPr>
          <a:xfrm>
            <a:off x="11437197" y="6356350"/>
            <a:ext cx="501650" cy="501650"/>
          </a:xfrm>
          <a:prstGeom prst="rect">
            <a:avLst/>
          </a:prstGeom>
        </p:spPr>
      </p:pic>
      <p:sp>
        <p:nvSpPr>
          <p:cNvPr id="15" name="Footer Placeholder 2">
            <a:extLst>
              <a:ext uri="{FF2B5EF4-FFF2-40B4-BE49-F238E27FC236}">
                <a16:creationId xmlns:a16="http://schemas.microsoft.com/office/drawing/2014/main" id="{FA4974DC-278C-4534-9061-065F4DE5CE8A}"/>
              </a:ext>
            </a:extLst>
          </p:cNvPr>
          <p:cNvSpPr>
            <a:spLocks noGrp="1"/>
          </p:cNvSpPr>
          <p:nvPr>
            <p:ph type="ftr" sz="quarter" idx="21"/>
          </p:nvPr>
        </p:nvSpPr>
        <p:spPr>
          <a:xfrm>
            <a:off x="1143958" y="6356350"/>
            <a:ext cx="4114800" cy="365125"/>
          </a:xfrm>
        </p:spPr>
        <p:txBody>
          <a:bodyPr/>
          <a:lstStyle>
            <a:lvl1pPr>
              <a:defRPr>
                <a:solidFill>
                  <a:schemeClr val="bg1"/>
                </a:solidFill>
              </a:defRPr>
            </a:lvl1pPr>
          </a:lstStyle>
          <a:p>
            <a:r>
              <a:rPr lang="en-US"/>
              <a:t>Copyright © 2019 Oracle and/or its affiliates.</a:t>
            </a:r>
            <a:endParaRPr lang="en-US" dirty="0"/>
          </a:p>
        </p:txBody>
      </p:sp>
      <p:sp>
        <p:nvSpPr>
          <p:cNvPr id="20" name="Slide Number Placeholder 3">
            <a:extLst>
              <a:ext uri="{FF2B5EF4-FFF2-40B4-BE49-F238E27FC236}">
                <a16:creationId xmlns:a16="http://schemas.microsoft.com/office/drawing/2014/main" id="{C4C411EA-A3D2-4943-8A35-99E687204D2F}"/>
              </a:ext>
            </a:extLst>
          </p:cNvPr>
          <p:cNvSpPr>
            <a:spLocks noGrp="1"/>
          </p:cNvSpPr>
          <p:nvPr>
            <p:ph type="sldNum" sz="quarter" idx="22"/>
          </p:nvPr>
        </p:nvSpPr>
        <p:spPr>
          <a:xfrm>
            <a:off x="757515" y="6356350"/>
            <a:ext cx="386443" cy="365125"/>
          </a:xfrm>
        </p:spPr>
        <p:txBody>
          <a:bodyPr/>
          <a:lstStyle>
            <a:lvl1pPr>
              <a:defRPr>
                <a:solidFill>
                  <a:schemeClr val="bg1"/>
                </a:solidFill>
              </a:defRPr>
            </a:lvl1p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3534364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OOW Section Divider 04">
    <p:spTree>
      <p:nvGrpSpPr>
        <p:cNvPr id="1" name=""/>
        <p:cNvGrpSpPr/>
        <p:nvPr/>
      </p:nvGrpSpPr>
      <p:grpSpPr>
        <a:xfrm>
          <a:off x="0" y="0"/>
          <a:ext cx="0" cy="0"/>
          <a:chOff x="0" y="0"/>
          <a:chExt cx="0" cy="0"/>
        </a:xfrm>
      </p:grpSpPr>
      <p:pic>
        <p:nvPicPr>
          <p:cNvPr id="6" name="Picture 5" descr="A picture containing building, clothing&#10;&#10;Description automatically generated">
            <a:extLst>
              <a:ext uri="{FF2B5EF4-FFF2-40B4-BE49-F238E27FC236}">
                <a16:creationId xmlns:a16="http://schemas.microsoft.com/office/drawing/2014/main" id="{44F236FC-1576-B544-A864-FAF8CFF3213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096000" y="0"/>
            <a:ext cx="6096000" cy="6858000"/>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6" y="2232447"/>
            <a:ext cx="4951768" cy="844095"/>
          </a:xfrm>
        </p:spPr>
        <p:txBody>
          <a:bodyPr vert="horz" lIns="0" tIns="45720" rIns="0" bIns="45720" rtlCol="0" anchor="b">
            <a:normAutofit/>
          </a:bodyPr>
          <a:lstStyle>
            <a:lvl1pPr>
              <a:defRPr lang="en-US" sz="1600">
                <a:latin typeface="Oracle Sans Extra Bold" panose="020B0803020204020204" pitchFamily="34" charset="0"/>
                <a:ea typeface="+mn-ea"/>
                <a:cs typeface="Oracle Sans Extra Bold" panose="020B0803020204020204" pitchFamily="34" charset="0"/>
              </a:defRPr>
            </a:lvl1pPr>
          </a:lstStyle>
          <a:p>
            <a:pPr marL="0" lvl="0" indent="0">
              <a:spcBef>
                <a:spcPts val="1000"/>
              </a:spcBef>
              <a:buFont typeface="Arial" panose="020B0604020202020204" pitchFamily="34" charset="0"/>
            </a:pPr>
            <a:r>
              <a:rPr lang="en-US" dirty="0"/>
              <a:t>Headline</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768095" y="3737980"/>
            <a:ext cx="4951769" cy="2336749"/>
          </a:xfrm>
        </p:spPr>
        <p:txBody>
          <a:bodyPr lIns="0" rIns="0">
            <a:normAutofit/>
          </a:bodyPr>
          <a:lstStyle>
            <a:lvl1pPr marL="0" indent="0">
              <a:lnSpc>
                <a:spcPct val="100000"/>
              </a:lnSpc>
              <a:spcBef>
                <a:spcPts val="0"/>
              </a:spcBef>
              <a:buNone/>
              <a:defRPr sz="3000" b="0" i="0">
                <a:solidFill>
                  <a:schemeClr val="bg1">
                    <a:lumMod val="85000"/>
                  </a:schemeClr>
                </a:solidFill>
                <a:latin typeface="Oracle Sans Light" panose="020B0403020204020204" pitchFamily="34" charset="0"/>
                <a:ea typeface="Open Sans Light" panose="020B0306030504020204" pitchFamily="34" charset="0"/>
                <a:cs typeface="Oracle Sans Light" panose="020B04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a:t>
            </a:r>
          </a:p>
        </p:txBody>
      </p:sp>
      <p:sp>
        <p:nvSpPr>
          <p:cNvPr id="14" name="Rectangle 13">
            <a:extLst>
              <a:ext uri="{FF2B5EF4-FFF2-40B4-BE49-F238E27FC236}">
                <a16:creationId xmlns:a16="http://schemas.microsoft.com/office/drawing/2014/main" id="{05D2C10D-F209-B443-9F3C-0B55EDFF601F}"/>
              </a:ext>
            </a:extLst>
          </p:cNvPr>
          <p:cNvSpPr/>
          <p:nvPr userDrawn="1"/>
        </p:nvSpPr>
        <p:spPr>
          <a:xfrm>
            <a:off x="761287" y="342484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Picture Placeholder 4">
            <a:extLst>
              <a:ext uri="{FF2B5EF4-FFF2-40B4-BE49-F238E27FC236}">
                <a16:creationId xmlns:a16="http://schemas.microsoft.com/office/drawing/2014/main" id="{DDB9EDBD-98E6-FA4B-B2F0-592D86BA585D}"/>
              </a:ext>
            </a:extLst>
          </p:cNvPr>
          <p:cNvSpPr>
            <a:spLocks noGrp="1"/>
          </p:cNvSpPr>
          <p:nvPr>
            <p:ph type="pic" sz="quarter" idx="10" hasCustomPrompt="1"/>
          </p:nvPr>
        </p:nvSpPr>
        <p:spPr>
          <a:xfrm>
            <a:off x="6096000" y="0"/>
            <a:ext cx="6096000" cy="6858000"/>
          </a:xfrm>
        </p:spPr>
        <p:txBody>
          <a:bodyPr/>
          <a:lstStyle>
            <a:lvl1pPr>
              <a:defRPr/>
            </a:lvl1pPr>
          </a:lstStyle>
          <a:p>
            <a:r>
              <a:rPr lang="en-US" dirty="0"/>
              <a:t>Insert Picture Here</a:t>
            </a:r>
          </a:p>
        </p:txBody>
      </p:sp>
      <p:pic>
        <p:nvPicPr>
          <p:cNvPr id="9" name="Picture 8">
            <a:extLst>
              <a:ext uri="{FF2B5EF4-FFF2-40B4-BE49-F238E27FC236}">
                <a16:creationId xmlns:a16="http://schemas.microsoft.com/office/drawing/2014/main" id="{75696085-6364-064F-9E0F-8049E1AF2212}"/>
              </a:ext>
            </a:extLst>
          </p:cNvPr>
          <p:cNvPicPr>
            <a:picLocks noChangeAspect="1"/>
          </p:cNvPicPr>
          <p:nvPr userDrawn="1"/>
        </p:nvPicPr>
        <p:blipFill>
          <a:blip r:embed="rId3" cstate="email">
            <a:extLst>
              <a:ext uri="{28A0092B-C50C-407E-A947-70E740481C1C}">
                <a14:useLocalDpi xmlns:a14="http://schemas.microsoft.com/office/drawing/2010/main"/>
              </a:ext>
            </a:extLst>
          </a:blip>
          <a:srcRect/>
          <a:stretch/>
        </p:blipFill>
        <p:spPr>
          <a:xfrm>
            <a:off x="11437197" y="6356350"/>
            <a:ext cx="501650" cy="501650"/>
          </a:xfrm>
          <a:prstGeom prst="rect">
            <a:avLst/>
          </a:prstGeom>
        </p:spPr>
      </p:pic>
      <p:sp>
        <p:nvSpPr>
          <p:cNvPr id="10" name="Footer Placeholder 2">
            <a:extLst>
              <a:ext uri="{FF2B5EF4-FFF2-40B4-BE49-F238E27FC236}">
                <a16:creationId xmlns:a16="http://schemas.microsoft.com/office/drawing/2014/main" id="{80766DA3-427F-4144-BA70-B661C8777CA6}"/>
              </a:ext>
            </a:extLst>
          </p:cNvPr>
          <p:cNvSpPr>
            <a:spLocks noGrp="1"/>
          </p:cNvSpPr>
          <p:nvPr>
            <p:ph type="ftr" sz="quarter" idx="21"/>
          </p:nvPr>
        </p:nvSpPr>
        <p:spPr>
          <a:xfrm>
            <a:off x="1143958" y="6356350"/>
            <a:ext cx="4114800" cy="365125"/>
          </a:xfrm>
        </p:spPr>
        <p:txBody>
          <a:bodyPr/>
          <a:lstStyle>
            <a:lvl1pPr>
              <a:defRPr>
                <a:solidFill>
                  <a:schemeClr val="bg1"/>
                </a:solidFill>
              </a:defRPr>
            </a:lvl1pPr>
          </a:lstStyle>
          <a:p>
            <a:r>
              <a:rPr lang="en-US"/>
              <a:t>Copyright © 2019 Oracle and/or its affiliates.</a:t>
            </a:r>
            <a:endParaRPr lang="en-US" dirty="0"/>
          </a:p>
        </p:txBody>
      </p:sp>
      <p:sp>
        <p:nvSpPr>
          <p:cNvPr id="13" name="Slide Number Placeholder 3">
            <a:extLst>
              <a:ext uri="{FF2B5EF4-FFF2-40B4-BE49-F238E27FC236}">
                <a16:creationId xmlns:a16="http://schemas.microsoft.com/office/drawing/2014/main" id="{6729523A-07DA-49F6-827F-B4DE03634A26}"/>
              </a:ext>
            </a:extLst>
          </p:cNvPr>
          <p:cNvSpPr>
            <a:spLocks noGrp="1"/>
          </p:cNvSpPr>
          <p:nvPr>
            <p:ph type="sldNum" sz="quarter" idx="22"/>
          </p:nvPr>
        </p:nvSpPr>
        <p:spPr>
          <a:xfrm>
            <a:off x="757515" y="6356350"/>
            <a:ext cx="386443" cy="365125"/>
          </a:xfrm>
        </p:spPr>
        <p:txBody>
          <a:bodyPr/>
          <a:lstStyle>
            <a:lvl1pPr>
              <a:defRPr>
                <a:solidFill>
                  <a:schemeClr val="bg1"/>
                </a:solidFill>
              </a:defRPr>
            </a:lvl1p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2102275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type="secHead" preserve="1">
  <p:cSld name="OOW Quote">
    <p:spTree>
      <p:nvGrpSpPr>
        <p:cNvPr id="1" name=""/>
        <p:cNvGrpSpPr/>
        <p:nvPr/>
      </p:nvGrpSpPr>
      <p:grpSpPr>
        <a:xfrm>
          <a:off x="0" y="0"/>
          <a:ext cx="0" cy="0"/>
          <a:chOff x="0" y="0"/>
          <a:chExt cx="0" cy="0"/>
        </a:xfrm>
      </p:grpSpPr>
      <p:pic>
        <p:nvPicPr>
          <p:cNvPr id="6" name="Picture 5" descr="A picture containing text&#10;&#10;Description automatically generated">
            <a:extLst>
              <a:ext uri="{FF2B5EF4-FFF2-40B4-BE49-F238E27FC236}">
                <a16:creationId xmlns:a16="http://schemas.microsoft.com/office/drawing/2014/main" id="{274598FF-2264-F742-8555-8C1F248C9285}"/>
              </a:ext>
            </a:extLst>
          </p:cNvPr>
          <p:cNvPicPr>
            <a:picLocks noChangeAspect="1"/>
          </p:cNvPicPr>
          <p:nvPr userDrawn="1"/>
        </p:nvPicPr>
        <p:blipFill>
          <a:blip r:embed="rId2" cstate="email">
            <a:alphaModFix amt="5000"/>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6" y="5063005"/>
            <a:ext cx="4951768" cy="844095"/>
          </a:xfrm>
        </p:spPr>
        <p:txBody>
          <a:bodyPr vert="horz" lIns="0" tIns="45720" rIns="0" bIns="45720" rtlCol="0" anchor="t">
            <a:normAutofit/>
          </a:bodyPr>
          <a:lstStyle>
            <a:lvl1pPr>
              <a:lnSpc>
                <a:spcPts val="1800"/>
              </a:lnSpc>
              <a:spcBef>
                <a:spcPts val="0"/>
              </a:spcBef>
              <a:defRPr lang="en-US" sz="1400" b="1" i="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Name</a:t>
            </a:r>
            <a:br>
              <a:rPr lang="en-US" dirty="0"/>
            </a:br>
            <a:r>
              <a:rPr lang="en-US" dirty="0"/>
              <a:t/>
            </a:r>
            <a:br>
              <a:rPr lang="en-US" dirty="0"/>
            </a:br>
            <a:r>
              <a:rPr lang="en-US" dirty="0"/>
              <a:t>Title</a:t>
            </a:r>
            <a:br>
              <a:rPr lang="en-US" dirty="0"/>
            </a:br>
            <a:r>
              <a:rPr lang="en-US" dirty="0"/>
              <a:t>Title</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768095" y="1253838"/>
            <a:ext cx="8542160" cy="3192955"/>
          </a:xfrm>
        </p:spPr>
        <p:txBody>
          <a:bodyPr lIns="0" rIns="0" anchor="b">
            <a:normAutofit/>
          </a:bodyPr>
          <a:lstStyle>
            <a:lvl1pPr marL="0" indent="0">
              <a:lnSpc>
                <a:spcPts val="4200"/>
              </a:lnSpc>
              <a:spcBef>
                <a:spcPts val="0"/>
              </a:spcBef>
              <a:buNone/>
              <a:defRPr sz="3200" b="1" i="0">
                <a:solidFill>
                  <a:schemeClr val="bg1">
                    <a:lumMod val="95000"/>
                  </a:schemeClr>
                </a:solidFill>
                <a:latin typeface="Oracle Sans" panose="020B0503020204020204" pitchFamily="34" charset="0"/>
                <a:ea typeface="Open Sans Light" panose="020B0306030504020204" pitchFamily="34" charset="0"/>
                <a:cs typeface="Oracle Sans" panose="020B05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a:t>
            </a:r>
          </a:p>
        </p:txBody>
      </p:sp>
      <p:sp>
        <p:nvSpPr>
          <p:cNvPr id="14" name="Rectangle 13">
            <a:extLst>
              <a:ext uri="{FF2B5EF4-FFF2-40B4-BE49-F238E27FC236}">
                <a16:creationId xmlns:a16="http://schemas.microsoft.com/office/drawing/2014/main" id="{05D2C10D-F209-B443-9F3C-0B55EDFF601F}"/>
              </a:ext>
            </a:extLst>
          </p:cNvPr>
          <p:cNvSpPr/>
          <p:nvPr userDrawn="1"/>
        </p:nvSpPr>
        <p:spPr>
          <a:xfrm>
            <a:off x="761287" y="4706394"/>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94DFF5CE-B20E-9240-A1BA-52755BF6FEDD}"/>
              </a:ext>
            </a:extLst>
          </p:cNvPr>
          <p:cNvPicPr>
            <a:picLocks noChangeAspect="1"/>
          </p:cNvPicPr>
          <p:nvPr userDrawn="1"/>
        </p:nvPicPr>
        <p:blipFill>
          <a:blip r:embed="rId3" cstate="email">
            <a:extLst>
              <a:ext uri="{28A0092B-C50C-407E-A947-70E740481C1C}">
                <a14:useLocalDpi xmlns:a14="http://schemas.microsoft.com/office/drawing/2010/main"/>
              </a:ext>
            </a:extLst>
          </a:blip>
          <a:srcRect/>
          <a:stretch/>
        </p:blipFill>
        <p:spPr>
          <a:xfrm>
            <a:off x="11437197" y="6356350"/>
            <a:ext cx="501650" cy="501650"/>
          </a:xfrm>
          <a:prstGeom prst="rect">
            <a:avLst/>
          </a:prstGeom>
        </p:spPr>
      </p:pic>
      <p:sp>
        <p:nvSpPr>
          <p:cNvPr id="9" name="Footer Placeholder 2">
            <a:extLst>
              <a:ext uri="{FF2B5EF4-FFF2-40B4-BE49-F238E27FC236}">
                <a16:creationId xmlns:a16="http://schemas.microsoft.com/office/drawing/2014/main" id="{A04F3735-EF6B-47B6-9431-5AD85B7608B1}"/>
              </a:ext>
            </a:extLst>
          </p:cNvPr>
          <p:cNvSpPr>
            <a:spLocks noGrp="1"/>
          </p:cNvSpPr>
          <p:nvPr>
            <p:ph type="ftr" sz="quarter" idx="21"/>
          </p:nvPr>
        </p:nvSpPr>
        <p:spPr>
          <a:xfrm>
            <a:off x="1143958" y="6356350"/>
            <a:ext cx="4114800" cy="365125"/>
          </a:xfrm>
        </p:spPr>
        <p:txBody>
          <a:bodyPr/>
          <a:lstStyle>
            <a:lvl1pPr>
              <a:defRPr>
                <a:solidFill>
                  <a:schemeClr val="bg1"/>
                </a:solidFill>
              </a:defRPr>
            </a:lvl1pPr>
          </a:lstStyle>
          <a:p>
            <a:r>
              <a:rPr lang="en-US"/>
              <a:t>Copyright © 2019 Oracle and/or its affiliates.</a:t>
            </a:r>
            <a:endParaRPr lang="en-US" dirty="0"/>
          </a:p>
        </p:txBody>
      </p:sp>
      <p:sp>
        <p:nvSpPr>
          <p:cNvPr id="12" name="Slide Number Placeholder 3">
            <a:extLst>
              <a:ext uri="{FF2B5EF4-FFF2-40B4-BE49-F238E27FC236}">
                <a16:creationId xmlns:a16="http://schemas.microsoft.com/office/drawing/2014/main" id="{B9F0CCD1-C650-43AE-B4F9-536AF91C2F62}"/>
              </a:ext>
            </a:extLst>
          </p:cNvPr>
          <p:cNvSpPr>
            <a:spLocks noGrp="1"/>
          </p:cNvSpPr>
          <p:nvPr>
            <p:ph type="sldNum" sz="quarter" idx="22"/>
          </p:nvPr>
        </p:nvSpPr>
        <p:spPr>
          <a:xfrm>
            <a:off x="757515" y="6356350"/>
            <a:ext cx="386443" cy="365125"/>
          </a:xfrm>
        </p:spPr>
        <p:txBody>
          <a:bodyPr/>
          <a:lstStyle>
            <a:lvl1pPr>
              <a:defRPr>
                <a:solidFill>
                  <a:schemeClr val="bg1"/>
                </a:solidFill>
              </a:defRPr>
            </a:lvl1p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2817199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DBEAAA-0F75-2544-A9C9-61B8BC04D25A}"/>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C8D238DB-BA39-4B42-8E53-62A25ECE93EC}"/>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7DEAB836-F8D9-9D4D-9C1F-A1A170CC7486}"/>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4D761D73-F405-834E-AAF1-DA6125BFA5BE}"/>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31385EB6-102D-4B48-A0AF-1AFFF9F3D00E}"/>
              </a:ext>
            </a:extLst>
          </p:cNvPr>
          <p:cNvSpPr>
            <a:spLocks noGrp="1"/>
          </p:cNvSpPr>
          <p:nvPr>
            <p:ph type="ftr" sz="quarter" idx="11"/>
          </p:nvPr>
        </p:nvSpPr>
        <p:spPr/>
        <p:txBody>
          <a:bodyPr/>
          <a:lstStyle/>
          <a:p>
            <a:r>
              <a:rPr lang="en-US"/>
              <a:t>Copyright © 2019, Oracle and/or its affiliates. All rights reserved.</a:t>
            </a:r>
          </a:p>
        </p:txBody>
      </p:sp>
      <p:sp>
        <p:nvSpPr>
          <p:cNvPr id="7" name="Slide Number Placeholder 6">
            <a:extLst>
              <a:ext uri="{FF2B5EF4-FFF2-40B4-BE49-F238E27FC236}">
                <a16:creationId xmlns:a16="http://schemas.microsoft.com/office/drawing/2014/main" id="{9598241E-5648-A643-8A11-C1BE82533EC2}"/>
              </a:ext>
            </a:extLst>
          </p:cNvPr>
          <p:cNvSpPr>
            <a:spLocks noGrp="1"/>
          </p:cNvSpPr>
          <p:nvPr>
            <p:ph type="sldNum" sz="quarter" idx="12"/>
          </p:nvPr>
        </p:nvSpPr>
        <p:spPr/>
        <p:txBody>
          <a:bodyPr/>
          <a:lstStyle/>
          <a:p>
            <a:fld id="{EFED85E1-F0B0-2348-A9B3-41AEA4FCB4A1}" type="slidenum">
              <a:rPr lang="en-US" smtClean="0"/>
              <a:t>‹#›</a:t>
            </a:fld>
            <a:endParaRPr lang="en-US"/>
          </a:p>
        </p:txBody>
      </p:sp>
    </p:spTree>
    <p:extLst>
      <p:ext uri="{BB962C8B-B14F-4D97-AF65-F5344CB8AC3E}">
        <p14:creationId xmlns:p14="http://schemas.microsoft.com/office/powerpoint/2010/main" val="185887557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type="secHead" preserve="1">
  <p:cSld name="OOW Quote 02">
    <p:spTree>
      <p:nvGrpSpPr>
        <p:cNvPr id="1" name=""/>
        <p:cNvGrpSpPr/>
        <p:nvPr/>
      </p:nvGrpSpPr>
      <p:grpSpPr>
        <a:xfrm>
          <a:off x="0" y="0"/>
          <a:ext cx="0" cy="0"/>
          <a:chOff x="0" y="0"/>
          <a:chExt cx="0" cy="0"/>
        </a:xfrm>
      </p:grpSpPr>
      <p:pic>
        <p:nvPicPr>
          <p:cNvPr id="8" name="Picture 7" descr="A picture containing table, elephant, clothing&#10;&#10;Description automatically generated">
            <a:extLst>
              <a:ext uri="{FF2B5EF4-FFF2-40B4-BE49-F238E27FC236}">
                <a16:creationId xmlns:a16="http://schemas.microsoft.com/office/drawing/2014/main" id="{3CE3E100-80DB-874C-9A0A-0B206720CDAE}"/>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 y="0"/>
            <a:ext cx="12192000" cy="6858000"/>
          </a:xfrm>
          <a:prstGeom prst="rect">
            <a:avLst/>
          </a:prstGeom>
        </p:spPr>
      </p:pic>
      <p:sp>
        <p:nvSpPr>
          <p:cNvPr id="9" name="Rectangle 8">
            <a:extLst>
              <a:ext uri="{FF2B5EF4-FFF2-40B4-BE49-F238E27FC236}">
                <a16:creationId xmlns:a16="http://schemas.microsoft.com/office/drawing/2014/main" id="{5374A64C-4453-1447-A5CA-EB260E56663D}"/>
              </a:ext>
            </a:extLst>
          </p:cNvPr>
          <p:cNvSpPr/>
          <p:nvPr userDrawn="1"/>
        </p:nvSpPr>
        <p:spPr>
          <a:xfrm>
            <a:off x="747749" y="703118"/>
            <a:ext cx="10696500" cy="5451764"/>
          </a:xfrm>
          <a:prstGeom prst="rect">
            <a:avLst/>
          </a:prstGeom>
          <a:solidFill>
            <a:srgbClr val="2827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1537023" y="4695859"/>
            <a:ext cx="4951768" cy="844095"/>
          </a:xfrm>
        </p:spPr>
        <p:txBody>
          <a:bodyPr vert="horz" lIns="0" tIns="45720" rIns="0" bIns="45720" rtlCol="0" anchor="t">
            <a:normAutofit/>
          </a:bodyPr>
          <a:lstStyle>
            <a:lvl1pPr>
              <a:lnSpc>
                <a:spcPts val="1800"/>
              </a:lnSpc>
              <a:spcBef>
                <a:spcPts val="0"/>
              </a:spcBef>
              <a:defRPr lang="en-US" sz="1400" b="1" i="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Name</a:t>
            </a:r>
            <a:br>
              <a:rPr lang="en-US" dirty="0"/>
            </a:br>
            <a:r>
              <a:rPr lang="en-US" dirty="0"/>
              <a:t/>
            </a:r>
            <a:br>
              <a:rPr lang="en-US" dirty="0"/>
            </a:br>
            <a:r>
              <a:rPr lang="en-US" dirty="0"/>
              <a:t>Title</a:t>
            </a:r>
            <a:br>
              <a:rPr lang="en-US" dirty="0"/>
            </a:br>
            <a:r>
              <a:rPr lang="en-US" dirty="0"/>
              <a:t>Title</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1537021" y="886692"/>
            <a:ext cx="9158687" cy="3192955"/>
          </a:xfrm>
        </p:spPr>
        <p:txBody>
          <a:bodyPr lIns="0" rIns="0" anchor="b">
            <a:normAutofit/>
          </a:bodyPr>
          <a:lstStyle>
            <a:lvl1pPr marL="0" indent="0">
              <a:lnSpc>
                <a:spcPts val="4200"/>
              </a:lnSpc>
              <a:spcBef>
                <a:spcPts val="0"/>
              </a:spcBef>
              <a:buNone/>
              <a:defRPr sz="3200" b="1" i="0">
                <a:solidFill>
                  <a:schemeClr val="bg1">
                    <a:lumMod val="95000"/>
                  </a:schemeClr>
                </a:solidFill>
                <a:latin typeface="Oracle Sans" panose="020B0503020204020204" pitchFamily="34" charset="0"/>
                <a:ea typeface="Open Sans Light" panose="020B0306030504020204" pitchFamily="34" charset="0"/>
                <a:cs typeface="Oracle Sans" panose="020B05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a:t>
            </a:r>
          </a:p>
        </p:txBody>
      </p:sp>
      <p:sp>
        <p:nvSpPr>
          <p:cNvPr id="14" name="Rectangle 13">
            <a:extLst>
              <a:ext uri="{FF2B5EF4-FFF2-40B4-BE49-F238E27FC236}">
                <a16:creationId xmlns:a16="http://schemas.microsoft.com/office/drawing/2014/main" id="{05D2C10D-F209-B443-9F3C-0B55EDFF601F}"/>
              </a:ext>
            </a:extLst>
          </p:cNvPr>
          <p:cNvSpPr/>
          <p:nvPr userDrawn="1"/>
        </p:nvSpPr>
        <p:spPr>
          <a:xfrm>
            <a:off x="1530214" y="433924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3B5406EE-2E64-0D4E-AFD1-2370C34DCBFA}"/>
              </a:ext>
            </a:extLst>
          </p:cNvPr>
          <p:cNvPicPr>
            <a:picLocks noChangeAspect="1"/>
          </p:cNvPicPr>
          <p:nvPr userDrawn="1"/>
        </p:nvPicPr>
        <p:blipFill>
          <a:blip r:embed="rId3" cstate="email">
            <a:extLst>
              <a:ext uri="{28A0092B-C50C-407E-A947-70E740481C1C}">
                <a14:useLocalDpi xmlns:a14="http://schemas.microsoft.com/office/drawing/2010/main"/>
              </a:ext>
            </a:extLst>
          </a:blip>
          <a:srcRect/>
          <a:stretch/>
        </p:blipFill>
        <p:spPr>
          <a:xfrm>
            <a:off x="11437197" y="6356350"/>
            <a:ext cx="501650" cy="501650"/>
          </a:xfrm>
          <a:prstGeom prst="rect">
            <a:avLst/>
          </a:prstGeom>
        </p:spPr>
      </p:pic>
      <p:sp>
        <p:nvSpPr>
          <p:cNvPr id="16" name="Footer Placeholder 2">
            <a:extLst>
              <a:ext uri="{FF2B5EF4-FFF2-40B4-BE49-F238E27FC236}">
                <a16:creationId xmlns:a16="http://schemas.microsoft.com/office/drawing/2014/main" id="{18BF0DA7-7BF6-4F27-B577-BFBCD91AFF9C}"/>
              </a:ext>
            </a:extLst>
          </p:cNvPr>
          <p:cNvSpPr>
            <a:spLocks noGrp="1"/>
          </p:cNvSpPr>
          <p:nvPr>
            <p:ph type="ftr" sz="quarter" idx="21"/>
          </p:nvPr>
        </p:nvSpPr>
        <p:spPr>
          <a:xfrm>
            <a:off x="1143958" y="6356350"/>
            <a:ext cx="4114800" cy="365125"/>
          </a:xfrm>
        </p:spPr>
        <p:txBody>
          <a:bodyPr/>
          <a:lstStyle>
            <a:lvl1pPr>
              <a:defRPr>
                <a:solidFill>
                  <a:schemeClr val="bg1"/>
                </a:solidFill>
              </a:defRPr>
            </a:lvl1pPr>
          </a:lstStyle>
          <a:p>
            <a:r>
              <a:rPr lang="en-US"/>
              <a:t>Copyright © 2019 Oracle and/or its affiliates.</a:t>
            </a:r>
            <a:endParaRPr lang="en-US" dirty="0"/>
          </a:p>
        </p:txBody>
      </p:sp>
      <p:sp>
        <p:nvSpPr>
          <p:cNvPr id="17" name="Slide Number Placeholder 3">
            <a:extLst>
              <a:ext uri="{FF2B5EF4-FFF2-40B4-BE49-F238E27FC236}">
                <a16:creationId xmlns:a16="http://schemas.microsoft.com/office/drawing/2014/main" id="{6D9C6531-D984-4500-AAAA-06D1BB34DDA9}"/>
              </a:ext>
            </a:extLst>
          </p:cNvPr>
          <p:cNvSpPr>
            <a:spLocks noGrp="1"/>
          </p:cNvSpPr>
          <p:nvPr>
            <p:ph type="sldNum" sz="quarter" idx="22"/>
          </p:nvPr>
        </p:nvSpPr>
        <p:spPr>
          <a:xfrm>
            <a:off x="757515" y="6356350"/>
            <a:ext cx="386443" cy="365125"/>
          </a:xfrm>
        </p:spPr>
        <p:txBody>
          <a:bodyPr/>
          <a:lstStyle>
            <a:lvl1pPr>
              <a:defRPr>
                <a:solidFill>
                  <a:schemeClr val="bg1"/>
                </a:solidFill>
              </a:defRPr>
            </a:lvl1p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3854300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type="secHead" preserve="1">
  <p:cSld name="OOW Feature Right">
    <p:spTree>
      <p:nvGrpSpPr>
        <p:cNvPr id="1" name=""/>
        <p:cNvGrpSpPr/>
        <p:nvPr/>
      </p:nvGrpSpPr>
      <p:grpSpPr>
        <a:xfrm>
          <a:off x="0" y="0"/>
          <a:ext cx="0" cy="0"/>
          <a:chOff x="0" y="0"/>
          <a:chExt cx="0" cy="0"/>
        </a:xfrm>
      </p:grpSpPr>
      <p:pic>
        <p:nvPicPr>
          <p:cNvPr id="9" name="Picture 8" descr="A close up of a piano&#10;&#10;Description automatically generated">
            <a:extLst>
              <a:ext uri="{FF2B5EF4-FFF2-40B4-BE49-F238E27FC236}">
                <a16:creationId xmlns:a16="http://schemas.microsoft.com/office/drawing/2014/main" id="{A674CEF7-543A-7D42-AC2A-3F6B0E1FE4CF}"/>
              </a:ext>
            </a:extLst>
          </p:cNvPr>
          <p:cNvPicPr>
            <a:picLocks noChangeAspect="1"/>
          </p:cNvPicPr>
          <p:nvPr userDrawn="1"/>
        </p:nvPicPr>
        <p:blipFill>
          <a:blip r:embed="rId2" cstate="email">
            <a:alphaModFix amt="50000"/>
            <a:extLst>
              <a:ext uri="{28A0092B-C50C-407E-A947-70E740481C1C}">
                <a14:useLocalDpi xmlns:a14="http://schemas.microsoft.com/office/drawing/2010/main"/>
              </a:ext>
            </a:extLst>
          </a:blip>
          <a:stretch>
            <a:fillRect/>
          </a:stretch>
        </p:blipFill>
        <p:spPr>
          <a:xfrm>
            <a:off x="4636302" y="4882741"/>
            <a:ext cx="4627412" cy="1724434"/>
          </a:xfrm>
          <a:prstGeom prst="rect">
            <a:avLst/>
          </a:prstGeom>
        </p:spPr>
      </p:pic>
      <p:pic>
        <p:nvPicPr>
          <p:cNvPr id="5" name="Picture 4" descr="A close up of a womans face&#10;&#10;Description automatically generated">
            <a:extLst>
              <a:ext uri="{FF2B5EF4-FFF2-40B4-BE49-F238E27FC236}">
                <a16:creationId xmlns:a16="http://schemas.microsoft.com/office/drawing/2014/main" id="{66C1AFF9-5843-F04E-BA5E-AD717AC5ED51}"/>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938847" y="0"/>
            <a:ext cx="254000" cy="6858000"/>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6624152" y="1371601"/>
            <a:ext cx="4329193" cy="1704942"/>
          </a:xfrm>
        </p:spPr>
        <p:txBody>
          <a:bodyPr vert="horz" lIns="0" tIns="45720" rIns="0" bIns="45720" rtlCol="0" anchor="b">
            <a:normAutofit/>
          </a:bodyPr>
          <a:lstStyle>
            <a:lvl1pPr>
              <a:lnSpc>
                <a:spcPct val="100000"/>
              </a:lnSpc>
              <a:spcBef>
                <a:spcPts val="0"/>
              </a:spcBef>
              <a:defRPr lang="en-US" sz="2800" b="1" i="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Headline</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6624152" y="3640704"/>
            <a:ext cx="4329194" cy="2336749"/>
          </a:xfrm>
        </p:spPr>
        <p:txBody>
          <a:bodyPr lIns="0" rIns="0">
            <a:normAutofit/>
          </a:bodyPr>
          <a:lstStyle>
            <a:lvl1pPr marL="173038" indent="-173038">
              <a:lnSpc>
                <a:spcPct val="150000"/>
              </a:lnSpc>
              <a:spcBef>
                <a:spcPts val="0"/>
              </a:spcBef>
              <a:buSzPct val="70000"/>
              <a:buFont typeface="Arial" panose="020B0604020202020204" pitchFamily="34" charset="0"/>
              <a:buChar char="•"/>
              <a:tabLst/>
              <a:defRPr sz="1600" b="0" i="0">
                <a:solidFill>
                  <a:schemeClr val="bg1">
                    <a:lumMod val="85000"/>
                  </a:schemeClr>
                </a:solidFill>
                <a:latin typeface="Oracle Sans Light" panose="020B0403020204020204" pitchFamily="34" charset="0"/>
                <a:ea typeface="Open Sans Light" panose="020B0306030504020204" pitchFamily="34" charset="0"/>
                <a:cs typeface="Oracle Sans Light" panose="020B04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Text</a:t>
            </a:r>
          </a:p>
          <a:p>
            <a:r>
              <a:rPr lang="en-US" dirty="0"/>
              <a:t>Text</a:t>
            </a:r>
          </a:p>
        </p:txBody>
      </p:sp>
      <p:sp>
        <p:nvSpPr>
          <p:cNvPr id="14" name="Rectangle 13">
            <a:extLst>
              <a:ext uri="{FF2B5EF4-FFF2-40B4-BE49-F238E27FC236}">
                <a16:creationId xmlns:a16="http://schemas.microsoft.com/office/drawing/2014/main" id="{05D2C10D-F209-B443-9F3C-0B55EDFF601F}"/>
              </a:ext>
            </a:extLst>
          </p:cNvPr>
          <p:cNvSpPr/>
          <p:nvPr userDrawn="1"/>
        </p:nvSpPr>
        <p:spPr>
          <a:xfrm>
            <a:off x="6617343" y="342484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pic>
        <p:nvPicPr>
          <p:cNvPr id="10" name="Picture 9">
            <a:extLst>
              <a:ext uri="{FF2B5EF4-FFF2-40B4-BE49-F238E27FC236}">
                <a16:creationId xmlns:a16="http://schemas.microsoft.com/office/drawing/2014/main" id="{A60D471F-FB9A-AE4B-B9CB-E1C9F8CB59D3}"/>
              </a:ext>
            </a:extLst>
          </p:cNvPr>
          <p:cNvPicPr>
            <a:picLocks noChangeAspect="1"/>
          </p:cNvPicPr>
          <p:nvPr userDrawn="1"/>
        </p:nvPicPr>
        <p:blipFill>
          <a:blip r:embed="rId4" cstate="email">
            <a:extLst>
              <a:ext uri="{28A0092B-C50C-407E-A947-70E740481C1C}">
                <a14:useLocalDpi xmlns:a14="http://schemas.microsoft.com/office/drawing/2010/main"/>
              </a:ext>
            </a:extLst>
          </a:blip>
          <a:srcRect/>
          <a:stretch/>
        </p:blipFill>
        <p:spPr>
          <a:xfrm>
            <a:off x="11437197" y="6356350"/>
            <a:ext cx="501650" cy="501650"/>
          </a:xfrm>
          <a:prstGeom prst="rect">
            <a:avLst/>
          </a:prstGeom>
        </p:spPr>
      </p:pic>
      <p:sp>
        <p:nvSpPr>
          <p:cNvPr id="11" name="Footer Placeholder 2">
            <a:extLst>
              <a:ext uri="{FF2B5EF4-FFF2-40B4-BE49-F238E27FC236}">
                <a16:creationId xmlns:a16="http://schemas.microsoft.com/office/drawing/2014/main" id="{FD4C4EA5-DF9D-4CA0-9DBE-0BA17E4077CD}"/>
              </a:ext>
            </a:extLst>
          </p:cNvPr>
          <p:cNvSpPr>
            <a:spLocks noGrp="1"/>
          </p:cNvSpPr>
          <p:nvPr>
            <p:ph type="ftr" sz="quarter" idx="21"/>
          </p:nvPr>
        </p:nvSpPr>
        <p:spPr>
          <a:xfrm>
            <a:off x="1143958" y="6356350"/>
            <a:ext cx="4114800" cy="365125"/>
          </a:xfrm>
        </p:spPr>
        <p:txBody>
          <a:bodyPr/>
          <a:lstStyle>
            <a:lvl1pPr>
              <a:defRPr>
                <a:solidFill>
                  <a:schemeClr val="bg1"/>
                </a:solidFill>
              </a:defRPr>
            </a:lvl1pPr>
          </a:lstStyle>
          <a:p>
            <a:r>
              <a:rPr lang="en-US"/>
              <a:t>Copyright © 2019 Oracle and/or its affiliates.</a:t>
            </a:r>
            <a:endParaRPr lang="en-US" dirty="0"/>
          </a:p>
        </p:txBody>
      </p:sp>
      <p:sp>
        <p:nvSpPr>
          <p:cNvPr id="15" name="Slide Number Placeholder 3">
            <a:extLst>
              <a:ext uri="{FF2B5EF4-FFF2-40B4-BE49-F238E27FC236}">
                <a16:creationId xmlns:a16="http://schemas.microsoft.com/office/drawing/2014/main" id="{6F2B57F9-29BA-45F6-9CB7-3ABD4969C613}"/>
              </a:ext>
            </a:extLst>
          </p:cNvPr>
          <p:cNvSpPr>
            <a:spLocks noGrp="1"/>
          </p:cNvSpPr>
          <p:nvPr>
            <p:ph type="sldNum" sz="quarter" idx="22"/>
          </p:nvPr>
        </p:nvSpPr>
        <p:spPr>
          <a:xfrm>
            <a:off x="757515" y="6356350"/>
            <a:ext cx="386443" cy="365125"/>
          </a:xfrm>
        </p:spPr>
        <p:txBody>
          <a:bodyPr/>
          <a:lstStyle>
            <a:lvl1pPr>
              <a:defRPr>
                <a:solidFill>
                  <a:schemeClr val="bg1"/>
                </a:solidFill>
              </a:defRPr>
            </a:lvl1p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4197265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type="secHead" preserve="1">
  <p:cSld name="OOW Texture Left Text Right">
    <p:spTree>
      <p:nvGrpSpPr>
        <p:cNvPr id="1" name=""/>
        <p:cNvGrpSpPr/>
        <p:nvPr/>
      </p:nvGrpSpPr>
      <p:grpSpPr>
        <a:xfrm>
          <a:off x="0" y="0"/>
          <a:ext cx="0" cy="0"/>
          <a:chOff x="0" y="0"/>
          <a:chExt cx="0" cy="0"/>
        </a:xfrm>
      </p:grpSpPr>
      <p:pic>
        <p:nvPicPr>
          <p:cNvPr id="6" name="Picture 5" descr="A picture containing nature, rain, outdoor, building&#10;&#10;Description automatically generated">
            <a:extLst>
              <a:ext uri="{FF2B5EF4-FFF2-40B4-BE49-F238E27FC236}">
                <a16:creationId xmlns:a16="http://schemas.microsoft.com/office/drawing/2014/main" id="{31E2D5C8-5C9C-B540-B6FB-5F44B8D8EC97}"/>
              </a:ext>
            </a:extLst>
          </p:cNvPr>
          <p:cNvPicPr>
            <a:picLocks noChangeAspect="1"/>
          </p:cNvPicPr>
          <p:nvPr userDrawn="1"/>
        </p:nvPicPr>
        <p:blipFill>
          <a:blip r:embed="rId2" cstate="email">
            <a:alphaModFix amt="20000"/>
            <a:extLst>
              <a:ext uri="{28A0092B-C50C-407E-A947-70E740481C1C}">
                <a14:useLocalDpi xmlns:a14="http://schemas.microsoft.com/office/drawing/2010/main"/>
              </a:ext>
            </a:extLst>
          </a:blip>
          <a:stretch>
            <a:fillRect/>
          </a:stretch>
        </p:blipFill>
        <p:spPr>
          <a:xfrm>
            <a:off x="0" y="0"/>
            <a:ext cx="6096000" cy="6858000"/>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6624152" y="1371601"/>
            <a:ext cx="4329193" cy="1704942"/>
          </a:xfrm>
        </p:spPr>
        <p:txBody>
          <a:bodyPr vert="horz" lIns="0" tIns="45720" rIns="0" bIns="45720" rtlCol="0" anchor="b">
            <a:normAutofit/>
          </a:bodyPr>
          <a:lstStyle>
            <a:lvl1pPr>
              <a:lnSpc>
                <a:spcPct val="100000"/>
              </a:lnSpc>
              <a:spcBef>
                <a:spcPts val="0"/>
              </a:spcBef>
              <a:defRPr lang="en-US" sz="2800" b="1" i="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Headline</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6624152" y="3640704"/>
            <a:ext cx="4329194" cy="2336749"/>
          </a:xfrm>
        </p:spPr>
        <p:txBody>
          <a:bodyPr lIns="0" rIns="0">
            <a:normAutofit/>
          </a:bodyPr>
          <a:lstStyle>
            <a:lvl1pPr marL="173038" indent="-173038">
              <a:lnSpc>
                <a:spcPct val="150000"/>
              </a:lnSpc>
              <a:spcBef>
                <a:spcPts val="0"/>
              </a:spcBef>
              <a:buSzPct val="70000"/>
              <a:buFont typeface="Arial" panose="020B0604020202020204" pitchFamily="34" charset="0"/>
              <a:buChar char="•"/>
              <a:tabLst/>
              <a:defRPr sz="1600" b="0" i="0">
                <a:solidFill>
                  <a:schemeClr val="bg1">
                    <a:lumMod val="85000"/>
                  </a:schemeClr>
                </a:solidFill>
                <a:latin typeface="Oracle Sans Light" panose="020B0403020204020204" pitchFamily="34" charset="0"/>
                <a:ea typeface="Open Sans Light" panose="020B0306030504020204" pitchFamily="34" charset="0"/>
                <a:cs typeface="Oracle Sans Light" panose="020B04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Text</a:t>
            </a:r>
          </a:p>
          <a:p>
            <a:r>
              <a:rPr lang="en-US" dirty="0"/>
              <a:t>Text</a:t>
            </a:r>
          </a:p>
        </p:txBody>
      </p:sp>
      <p:sp>
        <p:nvSpPr>
          <p:cNvPr id="14" name="Rectangle 13">
            <a:extLst>
              <a:ext uri="{FF2B5EF4-FFF2-40B4-BE49-F238E27FC236}">
                <a16:creationId xmlns:a16="http://schemas.microsoft.com/office/drawing/2014/main" id="{05D2C10D-F209-B443-9F3C-0B55EDFF601F}"/>
              </a:ext>
            </a:extLst>
          </p:cNvPr>
          <p:cNvSpPr/>
          <p:nvPr userDrawn="1"/>
        </p:nvSpPr>
        <p:spPr>
          <a:xfrm>
            <a:off x="6617343" y="342484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pic>
        <p:nvPicPr>
          <p:cNvPr id="8" name="Picture 7">
            <a:extLst>
              <a:ext uri="{FF2B5EF4-FFF2-40B4-BE49-F238E27FC236}">
                <a16:creationId xmlns:a16="http://schemas.microsoft.com/office/drawing/2014/main" id="{6D305D80-ACA0-3B44-965C-F48D54EE12FB}"/>
              </a:ext>
            </a:extLst>
          </p:cNvPr>
          <p:cNvPicPr>
            <a:picLocks noChangeAspect="1"/>
          </p:cNvPicPr>
          <p:nvPr userDrawn="1"/>
        </p:nvPicPr>
        <p:blipFill>
          <a:blip r:embed="rId3" cstate="email">
            <a:extLst>
              <a:ext uri="{28A0092B-C50C-407E-A947-70E740481C1C}">
                <a14:useLocalDpi xmlns:a14="http://schemas.microsoft.com/office/drawing/2010/main"/>
              </a:ext>
            </a:extLst>
          </a:blip>
          <a:srcRect/>
          <a:stretch/>
        </p:blipFill>
        <p:spPr>
          <a:xfrm>
            <a:off x="11437197" y="6356350"/>
            <a:ext cx="501650" cy="501650"/>
          </a:xfrm>
          <a:prstGeom prst="rect">
            <a:avLst/>
          </a:prstGeom>
        </p:spPr>
      </p:pic>
      <p:sp>
        <p:nvSpPr>
          <p:cNvPr id="9" name="Footer Placeholder 2">
            <a:extLst>
              <a:ext uri="{FF2B5EF4-FFF2-40B4-BE49-F238E27FC236}">
                <a16:creationId xmlns:a16="http://schemas.microsoft.com/office/drawing/2014/main" id="{2D844B7B-FA0F-40BA-821C-F799A94DD58F}"/>
              </a:ext>
            </a:extLst>
          </p:cNvPr>
          <p:cNvSpPr>
            <a:spLocks noGrp="1"/>
          </p:cNvSpPr>
          <p:nvPr>
            <p:ph type="ftr" sz="quarter" idx="21"/>
          </p:nvPr>
        </p:nvSpPr>
        <p:spPr>
          <a:xfrm>
            <a:off x="1143958" y="6356350"/>
            <a:ext cx="4114800" cy="365125"/>
          </a:xfrm>
        </p:spPr>
        <p:txBody>
          <a:bodyPr/>
          <a:lstStyle>
            <a:lvl1pPr>
              <a:defRPr>
                <a:solidFill>
                  <a:schemeClr val="bg1"/>
                </a:solidFill>
              </a:defRPr>
            </a:lvl1pPr>
          </a:lstStyle>
          <a:p>
            <a:r>
              <a:rPr lang="en-US"/>
              <a:t>Copyright © 2019 Oracle and/or its affiliates.</a:t>
            </a:r>
            <a:endParaRPr lang="en-US" dirty="0"/>
          </a:p>
        </p:txBody>
      </p:sp>
      <p:sp>
        <p:nvSpPr>
          <p:cNvPr id="12" name="Slide Number Placeholder 3">
            <a:extLst>
              <a:ext uri="{FF2B5EF4-FFF2-40B4-BE49-F238E27FC236}">
                <a16:creationId xmlns:a16="http://schemas.microsoft.com/office/drawing/2014/main" id="{3819C129-564B-4B35-90DD-4DA6257B7D95}"/>
              </a:ext>
            </a:extLst>
          </p:cNvPr>
          <p:cNvSpPr>
            <a:spLocks noGrp="1"/>
          </p:cNvSpPr>
          <p:nvPr>
            <p:ph type="sldNum" sz="quarter" idx="22"/>
          </p:nvPr>
        </p:nvSpPr>
        <p:spPr>
          <a:xfrm>
            <a:off x="757515" y="6356350"/>
            <a:ext cx="386443" cy="365125"/>
          </a:xfrm>
        </p:spPr>
        <p:txBody>
          <a:bodyPr/>
          <a:lstStyle>
            <a:lvl1pPr>
              <a:defRPr>
                <a:solidFill>
                  <a:schemeClr val="bg1"/>
                </a:solidFill>
              </a:defRPr>
            </a:lvl1p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34154346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type="secHead" preserve="1">
  <p:cSld name="OOW Feature Right V2">
    <p:spTree>
      <p:nvGrpSpPr>
        <p:cNvPr id="1" name=""/>
        <p:cNvGrpSpPr/>
        <p:nvPr/>
      </p:nvGrpSpPr>
      <p:grpSpPr>
        <a:xfrm>
          <a:off x="0" y="0"/>
          <a:ext cx="0" cy="0"/>
          <a:chOff x="0" y="0"/>
          <a:chExt cx="0" cy="0"/>
        </a:xfrm>
      </p:grpSpPr>
      <p:pic>
        <p:nvPicPr>
          <p:cNvPr id="11" name="Picture 10" descr="A close up of a logo&#10;&#10;Description automatically generated">
            <a:extLst>
              <a:ext uri="{FF2B5EF4-FFF2-40B4-BE49-F238E27FC236}">
                <a16:creationId xmlns:a16="http://schemas.microsoft.com/office/drawing/2014/main" id="{235CFAFF-A02A-3C47-8BEF-C0EB011E7FEF}"/>
              </a:ext>
            </a:extLst>
          </p:cNvPr>
          <p:cNvPicPr>
            <a:picLocks noChangeAspect="1"/>
          </p:cNvPicPr>
          <p:nvPr userDrawn="1"/>
        </p:nvPicPr>
        <p:blipFill>
          <a:blip r:embed="rId2" cstate="email">
            <a:alphaModFix amt="15000"/>
            <a:extLst>
              <a:ext uri="{28A0092B-C50C-407E-A947-70E740481C1C}">
                <a14:useLocalDpi xmlns:a14="http://schemas.microsoft.com/office/drawing/2010/main"/>
              </a:ext>
            </a:extLst>
          </a:blip>
          <a:stretch>
            <a:fillRect/>
          </a:stretch>
        </p:blipFill>
        <p:spPr>
          <a:xfrm>
            <a:off x="6096000" y="0"/>
            <a:ext cx="6096000" cy="6858000"/>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6" y="1371601"/>
            <a:ext cx="4329193" cy="1704942"/>
          </a:xfrm>
        </p:spPr>
        <p:txBody>
          <a:bodyPr vert="horz" lIns="0" tIns="45720" rIns="0" bIns="45720" rtlCol="0" anchor="b">
            <a:normAutofit/>
          </a:bodyPr>
          <a:lstStyle>
            <a:lvl1pPr>
              <a:lnSpc>
                <a:spcPct val="100000"/>
              </a:lnSpc>
              <a:spcBef>
                <a:spcPts val="0"/>
              </a:spcBef>
              <a:defRPr lang="en-US" sz="2800" b="1" i="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Headline</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768096" y="3640704"/>
            <a:ext cx="4329194" cy="2336749"/>
          </a:xfrm>
        </p:spPr>
        <p:txBody>
          <a:bodyPr lIns="0" rIns="0">
            <a:normAutofit/>
          </a:bodyPr>
          <a:lstStyle>
            <a:lvl1pPr marL="173038" indent="-173038">
              <a:lnSpc>
                <a:spcPct val="150000"/>
              </a:lnSpc>
              <a:spcBef>
                <a:spcPts val="0"/>
              </a:spcBef>
              <a:buSzPct val="70000"/>
              <a:buFont typeface="Arial" panose="020B0604020202020204" pitchFamily="34" charset="0"/>
              <a:buChar char="•"/>
              <a:tabLst/>
              <a:defRPr sz="1600" b="0" i="0">
                <a:solidFill>
                  <a:schemeClr val="bg1">
                    <a:lumMod val="85000"/>
                  </a:schemeClr>
                </a:solidFill>
                <a:latin typeface="Oracle Sans Light" panose="020B0403020204020204" pitchFamily="34" charset="0"/>
                <a:ea typeface="Open Sans Light" panose="020B0306030504020204" pitchFamily="34" charset="0"/>
                <a:cs typeface="Oracle Sans Light" panose="020B04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Text</a:t>
            </a:r>
          </a:p>
          <a:p>
            <a:r>
              <a:rPr lang="en-US" dirty="0"/>
              <a:t>Text</a:t>
            </a:r>
          </a:p>
        </p:txBody>
      </p:sp>
      <p:sp>
        <p:nvSpPr>
          <p:cNvPr id="14" name="Rectangle 13">
            <a:extLst>
              <a:ext uri="{FF2B5EF4-FFF2-40B4-BE49-F238E27FC236}">
                <a16:creationId xmlns:a16="http://schemas.microsoft.com/office/drawing/2014/main" id="{05D2C10D-F209-B443-9F3C-0B55EDFF601F}"/>
              </a:ext>
            </a:extLst>
          </p:cNvPr>
          <p:cNvSpPr/>
          <p:nvPr userDrawn="1"/>
        </p:nvSpPr>
        <p:spPr>
          <a:xfrm>
            <a:off x="768096" y="342484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B74ADEFE-E4E6-E843-B80B-BD54B537008C}"/>
              </a:ext>
            </a:extLst>
          </p:cNvPr>
          <p:cNvPicPr>
            <a:picLocks noChangeAspect="1"/>
          </p:cNvPicPr>
          <p:nvPr userDrawn="1"/>
        </p:nvPicPr>
        <p:blipFill>
          <a:blip r:embed="rId3" cstate="email">
            <a:extLst>
              <a:ext uri="{28A0092B-C50C-407E-A947-70E740481C1C}">
                <a14:useLocalDpi xmlns:a14="http://schemas.microsoft.com/office/drawing/2010/main"/>
              </a:ext>
            </a:extLst>
          </a:blip>
          <a:srcRect/>
          <a:stretch/>
        </p:blipFill>
        <p:spPr>
          <a:xfrm>
            <a:off x="11437197" y="6356350"/>
            <a:ext cx="501650" cy="501650"/>
          </a:xfrm>
          <a:prstGeom prst="rect">
            <a:avLst/>
          </a:prstGeom>
        </p:spPr>
      </p:pic>
      <p:sp>
        <p:nvSpPr>
          <p:cNvPr id="9" name="Footer Placeholder 2">
            <a:extLst>
              <a:ext uri="{FF2B5EF4-FFF2-40B4-BE49-F238E27FC236}">
                <a16:creationId xmlns:a16="http://schemas.microsoft.com/office/drawing/2014/main" id="{FB385BA5-E77E-4530-8410-F03870441B89}"/>
              </a:ext>
            </a:extLst>
          </p:cNvPr>
          <p:cNvSpPr>
            <a:spLocks noGrp="1"/>
          </p:cNvSpPr>
          <p:nvPr>
            <p:ph type="ftr" sz="quarter" idx="21"/>
          </p:nvPr>
        </p:nvSpPr>
        <p:spPr>
          <a:xfrm>
            <a:off x="1143958" y="6356350"/>
            <a:ext cx="4114800" cy="365125"/>
          </a:xfrm>
        </p:spPr>
        <p:txBody>
          <a:bodyPr/>
          <a:lstStyle>
            <a:lvl1pPr>
              <a:defRPr>
                <a:solidFill>
                  <a:schemeClr val="bg1"/>
                </a:solidFill>
              </a:defRPr>
            </a:lvl1pPr>
          </a:lstStyle>
          <a:p>
            <a:r>
              <a:rPr lang="en-US"/>
              <a:t>Copyright © 2019 Oracle and/or its affiliates.</a:t>
            </a:r>
            <a:endParaRPr lang="en-US" dirty="0"/>
          </a:p>
        </p:txBody>
      </p:sp>
      <p:sp>
        <p:nvSpPr>
          <p:cNvPr id="13" name="Slide Number Placeholder 3">
            <a:extLst>
              <a:ext uri="{FF2B5EF4-FFF2-40B4-BE49-F238E27FC236}">
                <a16:creationId xmlns:a16="http://schemas.microsoft.com/office/drawing/2014/main" id="{A23CC3C2-55A7-4E27-8F43-002FC189EE42}"/>
              </a:ext>
            </a:extLst>
          </p:cNvPr>
          <p:cNvSpPr>
            <a:spLocks noGrp="1"/>
          </p:cNvSpPr>
          <p:nvPr>
            <p:ph type="sldNum" sz="quarter" idx="22"/>
          </p:nvPr>
        </p:nvSpPr>
        <p:spPr>
          <a:xfrm>
            <a:off x="757515" y="6356350"/>
            <a:ext cx="386443" cy="365125"/>
          </a:xfrm>
        </p:spPr>
        <p:txBody>
          <a:bodyPr/>
          <a:lstStyle>
            <a:lvl1pPr>
              <a:defRPr>
                <a:solidFill>
                  <a:schemeClr val="bg1"/>
                </a:solidFill>
              </a:defRPr>
            </a:lvl1p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143825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OOW Artwork Left">
    <p:spTree>
      <p:nvGrpSpPr>
        <p:cNvPr id="1" name=""/>
        <p:cNvGrpSpPr/>
        <p:nvPr/>
      </p:nvGrpSpPr>
      <p:grpSpPr>
        <a:xfrm>
          <a:off x="0" y="0"/>
          <a:ext cx="0" cy="0"/>
          <a:chOff x="0" y="0"/>
          <a:chExt cx="0" cy="0"/>
        </a:xfrm>
      </p:grpSpPr>
      <p:pic>
        <p:nvPicPr>
          <p:cNvPr id="6" name="Picture 5" descr="A close up of an animal&#10;&#10;Description automatically generated">
            <a:extLst>
              <a:ext uri="{FF2B5EF4-FFF2-40B4-BE49-F238E27FC236}">
                <a16:creationId xmlns:a16="http://schemas.microsoft.com/office/drawing/2014/main" id="{0D88796B-8BA6-A048-A94C-A3000E861515}"/>
              </a:ext>
            </a:extLst>
          </p:cNvPr>
          <p:cNvPicPr>
            <a:picLocks noChangeAspect="1"/>
          </p:cNvPicPr>
          <p:nvPr userDrawn="1"/>
        </p:nvPicPr>
        <p:blipFill>
          <a:blip r:embed="rId2" cstate="email">
            <a:alphaModFix amt="30000"/>
            <a:extLst>
              <a:ext uri="{28A0092B-C50C-407E-A947-70E740481C1C}">
                <a14:useLocalDpi xmlns:a14="http://schemas.microsoft.com/office/drawing/2010/main"/>
              </a:ext>
            </a:extLst>
          </a:blip>
          <a:stretch>
            <a:fillRect/>
          </a:stretch>
        </p:blipFill>
        <p:spPr>
          <a:xfrm>
            <a:off x="7490614" y="-471459"/>
            <a:ext cx="7541567" cy="2875222"/>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6624152" y="1371601"/>
            <a:ext cx="4812163" cy="1704942"/>
          </a:xfrm>
        </p:spPr>
        <p:txBody>
          <a:bodyPr vert="horz" lIns="0" tIns="45720" rIns="0" bIns="45720" rtlCol="0" anchor="b">
            <a:normAutofit/>
          </a:bodyPr>
          <a:lstStyle>
            <a:lvl1pPr>
              <a:lnSpc>
                <a:spcPct val="100000"/>
              </a:lnSpc>
              <a:spcBef>
                <a:spcPts val="0"/>
              </a:spcBef>
              <a:defRPr lang="en-US" sz="2400" b="1" i="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Headline</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6624152" y="3640704"/>
            <a:ext cx="4812164" cy="2336749"/>
          </a:xfrm>
        </p:spPr>
        <p:txBody>
          <a:bodyPr lIns="0" rIns="0">
            <a:normAutofit/>
          </a:bodyPr>
          <a:lstStyle>
            <a:lvl1pPr marL="0" indent="0">
              <a:lnSpc>
                <a:spcPts val="2200"/>
              </a:lnSpc>
              <a:spcBef>
                <a:spcPts val="0"/>
              </a:spcBef>
              <a:buSzPct val="70000"/>
              <a:buFont typeface="Arial" panose="020B0604020202020204" pitchFamily="34" charset="0"/>
              <a:buNone/>
              <a:tabLst/>
              <a:defRPr sz="1400" b="0" i="0">
                <a:solidFill>
                  <a:schemeClr val="bg1">
                    <a:lumMod val="85000"/>
                  </a:schemeClr>
                </a:solidFill>
                <a:latin typeface="Oracle Sans Light" panose="020B0403020204020204" pitchFamily="34" charset="0"/>
                <a:ea typeface="Open Sans Light" panose="020B0306030504020204" pitchFamily="34" charset="0"/>
                <a:cs typeface="Oracle Sans Light" panose="020B04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Text goes here</a:t>
            </a:r>
          </a:p>
        </p:txBody>
      </p:sp>
      <p:sp>
        <p:nvSpPr>
          <p:cNvPr id="14" name="Rectangle 13">
            <a:extLst>
              <a:ext uri="{FF2B5EF4-FFF2-40B4-BE49-F238E27FC236}">
                <a16:creationId xmlns:a16="http://schemas.microsoft.com/office/drawing/2014/main" id="{05D2C10D-F209-B443-9F3C-0B55EDFF601F}"/>
              </a:ext>
            </a:extLst>
          </p:cNvPr>
          <p:cNvSpPr/>
          <p:nvPr userDrawn="1"/>
        </p:nvSpPr>
        <p:spPr>
          <a:xfrm>
            <a:off x="6617343" y="342484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F5963059-FBAB-5040-89A3-4CBF1B88B3FA}"/>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t="5882" b="5366"/>
          <a:stretch/>
        </p:blipFill>
        <p:spPr>
          <a:xfrm>
            <a:off x="755685" y="755354"/>
            <a:ext cx="5347242" cy="5338988"/>
          </a:xfrm>
          <a:prstGeom prst="rect">
            <a:avLst/>
          </a:prstGeom>
        </p:spPr>
      </p:pic>
      <p:sp>
        <p:nvSpPr>
          <p:cNvPr id="5" name="Picture Placeholder 4">
            <a:extLst>
              <a:ext uri="{FF2B5EF4-FFF2-40B4-BE49-F238E27FC236}">
                <a16:creationId xmlns:a16="http://schemas.microsoft.com/office/drawing/2014/main" id="{77ABEDA1-987B-F24F-94CE-9075F52FE90A}"/>
              </a:ext>
            </a:extLst>
          </p:cNvPr>
          <p:cNvSpPr>
            <a:spLocks noGrp="1"/>
          </p:cNvSpPr>
          <p:nvPr>
            <p:ph type="pic" sz="quarter" idx="10" hasCustomPrompt="1"/>
          </p:nvPr>
        </p:nvSpPr>
        <p:spPr>
          <a:xfrm>
            <a:off x="755683" y="755352"/>
            <a:ext cx="5347243" cy="5338989"/>
          </a:xfrm>
        </p:spPr>
        <p:txBody>
          <a:bodyPr/>
          <a:lstStyle>
            <a:lvl1pPr>
              <a:defRPr/>
            </a:lvl1pPr>
          </a:lstStyle>
          <a:p>
            <a:r>
              <a:rPr lang="en-US" dirty="0"/>
              <a:t>Insert Picture Here</a:t>
            </a:r>
          </a:p>
        </p:txBody>
      </p:sp>
      <p:pic>
        <p:nvPicPr>
          <p:cNvPr id="11" name="Picture 10">
            <a:extLst>
              <a:ext uri="{FF2B5EF4-FFF2-40B4-BE49-F238E27FC236}">
                <a16:creationId xmlns:a16="http://schemas.microsoft.com/office/drawing/2014/main" id="{25E80F25-0F32-074C-BDA9-4C368AFFDE83}"/>
              </a:ext>
            </a:extLst>
          </p:cNvPr>
          <p:cNvPicPr>
            <a:picLocks noChangeAspect="1"/>
          </p:cNvPicPr>
          <p:nvPr userDrawn="1"/>
        </p:nvPicPr>
        <p:blipFill>
          <a:blip r:embed="rId4" cstate="email">
            <a:extLst>
              <a:ext uri="{28A0092B-C50C-407E-A947-70E740481C1C}">
                <a14:useLocalDpi xmlns:a14="http://schemas.microsoft.com/office/drawing/2010/main"/>
              </a:ext>
            </a:extLst>
          </a:blip>
          <a:srcRect/>
          <a:stretch/>
        </p:blipFill>
        <p:spPr>
          <a:xfrm>
            <a:off x="11437197" y="6356350"/>
            <a:ext cx="501650" cy="501650"/>
          </a:xfrm>
          <a:prstGeom prst="rect">
            <a:avLst/>
          </a:prstGeom>
        </p:spPr>
      </p:pic>
      <p:sp>
        <p:nvSpPr>
          <p:cNvPr id="12" name="Footer Placeholder 2">
            <a:extLst>
              <a:ext uri="{FF2B5EF4-FFF2-40B4-BE49-F238E27FC236}">
                <a16:creationId xmlns:a16="http://schemas.microsoft.com/office/drawing/2014/main" id="{980FA7A6-796E-431E-9CDB-2CE68AE405CD}"/>
              </a:ext>
            </a:extLst>
          </p:cNvPr>
          <p:cNvSpPr>
            <a:spLocks noGrp="1"/>
          </p:cNvSpPr>
          <p:nvPr>
            <p:ph type="ftr" sz="quarter" idx="21"/>
          </p:nvPr>
        </p:nvSpPr>
        <p:spPr>
          <a:xfrm>
            <a:off x="1143958" y="6356350"/>
            <a:ext cx="4114800" cy="365125"/>
          </a:xfrm>
        </p:spPr>
        <p:txBody>
          <a:bodyPr/>
          <a:lstStyle>
            <a:lvl1pPr>
              <a:defRPr>
                <a:solidFill>
                  <a:schemeClr val="bg1"/>
                </a:solidFill>
              </a:defRPr>
            </a:lvl1pPr>
          </a:lstStyle>
          <a:p>
            <a:r>
              <a:rPr lang="en-US"/>
              <a:t>Copyright © 2019 Oracle and/or its affiliates.</a:t>
            </a:r>
            <a:endParaRPr lang="en-US" dirty="0"/>
          </a:p>
        </p:txBody>
      </p:sp>
      <p:sp>
        <p:nvSpPr>
          <p:cNvPr id="16" name="Slide Number Placeholder 3">
            <a:extLst>
              <a:ext uri="{FF2B5EF4-FFF2-40B4-BE49-F238E27FC236}">
                <a16:creationId xmlns:a16="http://schemas.microsoft.com/office/drawing/2014/main" id="{61288AE1-C9E0-4E83-9B70-D8FC88197820}"/>
              </a:ext>
            </a:extLst>
          </p:cNvPr>
          <p:cNvSpPr>
            <a:spLocks noGrp="1"/>
          </p:cNvSpPr>
          <p:nvPr>
            <p:ph type="sldNum" sz="quarter" idx="22"/>
          </p:nvPr>
        </p:nvSpPr>
        <p:spPr>
          <a:xfrm>
            <a:off x="757515" y="6356350"/>
            <a:ext cx="386443" cy="365125"/>
          </a:xfrm>
        </p:spPr>
        <p:txBody>
          <a:bodyPr/>
          <a:lstStyle>
            <a:lvl1pPr>
              <a:defRPr>
                <a:solidFill>
                  <a:schemeClr val="bg1"/>
                </a:solidFill>
              </a:defRPr>
            </a:lvl1p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2705212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OOW Art Full Left">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59678BAA-BB47-F24C-8303-EFF8DB647BD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6096000" cy="6858000"/>
          </a:xfrm>
          <a:prstGeom prst="rect">
            <a:avLst/>
          </a:prstGeom>
        </p:spPr>
      </p:pic>
      <p:pic>
        <p:nvPicPr>
          <p:cNvPr id="6" name="Picture 5" descr="A close up of an animal&#10;&#10;Description automatically generated">
            <a:extLst>
              <a:ext uri="{FF2B5EF4-FFF2-40B4-BE49-F238E27FC236}">
                <a16:creationId xmlns:a16="http://schemas.microsoft.com/office/drawing/2014/main" id="{0D88796B-8BA6-A048-A94C-A3000E861515}"/>
              </a:ext>
            </a:extLst>
          </p:cNvPr>
          <p:cNvPicPr>
            <a:picLocks noChangeAspect="1"/>
          </p:cNvPicPr>
          <p:nvPr userDrawn="1"/>
        </p:nvPicPr>
        <p:blipFill>
          <a:blip r:embed="rId3" cstate="email">
            <a:alphaModFix amt="30000"/>
            <a:extLst>
              <a:ext uri="{28A0092B-C50C-407E-A947-70E740481C1C}">
                <a14:useLocalDpi xmlns:a14="http://schemas.microsoft.com/office/drawing/2010/main"/>
              </a:ext>
            </a:extLst>
          </a:blip>
          <a:stretch>
            <a:fillRect/>
          </a:stretch>
        </p:blipFill>
        <p:spPr>
          <a:xfrm>
            <a:off x="7490614" y="-471459"/>
            <a:ext cx="7541567" cy="2875222"/>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6624152" y="1371601"/>
            <a:ext cx="4813044" cy="1704942"/>
          </a:xfrm>
        </p:spPr>
        <p:txBody>
          <a:bodyPr vert="horz" lIns="0" tIns="45720" rIns="0" bIns="45720" rtlCol="0" anchor="b">
            <a:normAutofit/>
          </a:bodyPr>
          <a:lstStyle>
            <a:lvl1pPr>
              <a:lnSpc>
                <a:spcPct val="100000"/>
              </a:lnSpc>
              <a:spcBef>
                <a:spcPts val="0"/>
              </a:spcBef>
              <a:defRPr lang="en-US" sz="2400" b="1" i="0" kern="1200" dirty="0">
                <a:solidFill>
                  <a:schemeClr val="bg1"/>
                </a:solidFill>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Headline</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6624151" y="3640704"/>
            <a:ext cx="4813045" cy="2336749"/>
          </a:xfrm>
        </p:spPr>
        <p:txBody>
          <a:bodyPr lIns="0" rIns="0">
            <a:normAutofit/>
          </a:bodyPr>
          <a:lstStyle>
            <a:lvl1pPr marL="0" indent="0">
              <a:lnSpc>
                <a:spcPts val="2200"/>
              </a:lnSpc>
              <a:spcBef>
                <a:spcPts val="0"/>
              </a:spcBef>
              <a:buSzPct val="70000"/>
              <a:buFont typeface="Arial" panose="020B0604020202020204" pitchFamily="34" charset="0"/>
              <a:buNone/>
              <a:tabLst/>
              <a:defRPr lang="en-US" sz="1400" b="0" i="0" kern="1200" dirty="0" smtClean="0">
                <a:solidFill>
                  <a:schemeClr val="bg1">
                    <a:lumMod val="85000"/>
                  </a:schemeClr>
                </a:solidFill>
                <a:latin typeface="Oracle Sans Light" panose="020B0403020204020204" pitchFamily="34" charset="0"/>
                <a:ea typeface="Open Sans Light" panose="020B0306030504020204" pitchFamily="34" charset="0"/>
                <a:cs typeface="Oracle Sans Light" panose="020B04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Text goes here</a:t>
            </a:r>
          </a:p>
        </p:txBody>
      </p:sp>
      <p:sp>
        <p:nvSpPr>
          <p:cNvPr id="14" name="Rectangle 13">
            <a:extLst>
              <a:ext uri="{FF2B5EF4-FFF2-40B4-BE49-F238E27FC236}">
                <a16:creationId xmlns:a16="http://schemas.microsoft.com/office/drawing/2014/main" id="{05D2C10D-F209-B443-9F3C-0B55EDFF601F}"/>
              </a:ext>
            </a:extLst>
          </p:cNvPr>
          <p:cNvSpPr/>
          <p:nvPr userDrawn="1"/>
        </p:nvSpPr>
        <p:spPr>
          <a:xfrm>
            <a:off x="6617343" y="342484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icture Placeholder 7">
            <a:extLst>
              <a:ext uri="{FF2B5EF4-FFF2-40B4-BE49-F238E27FC236}">
                <a16:creationId xmlns:a16="http://schemas.microsoft.com/office/drawing/2014/main" id="{F8E16E96-D554-F34B-94E1-1E4632AAAFAF}"/>
              </a:ext>
            </a:extLst>
          </p:cNvPr>
          <p:cNvSpPr>
            <a:spLocks noGrp="1"/>
          </p:cNvSpPr>
          <p:nvPr>
            <p:ph type="pic" sz="quarter" idx="10"/>
          </p:nvPr>
        </p:nvSpPr>
        <p:spPr>
          <a:xfrm>
            <a:off x="0" y="0"/>
            <a:ext cx="6096000" cy="6858000"/>
          </a:xfrm>
        </p:spPr>
        <p:txBody>
          <a:bodyPr/>
          <a:lstStyle/>
          <a:p>
            <a:endParaRPr lang="en-US"/>
          </a:p>
        </p:txBody>
      </p:sp>
      <p:pic>
        <p:nvPicPr>
          <p:cNvPr id="10" name="Picture 9">
            <a:extLst>
              <a:ext uri="{FF2B5EF4-FFF2-40B4-BE49-F238E27FC236}">
                <a16:creationId xmlns:a16="http://schemas.microsoft.com/office/drawing/2014/main" id="{26E16746-5DD3-614B-8EA5-48CAD541914E}"/>
              </a:ext>
            </a:extLst>
          </p:cNvPr>
          <p:cNvPicPr>
            <a:picLocks noChangeAspect="1"/>
          </p:cNvPicPr>
          <p:nvPr userDrawn="1"/>
        </p:nvPicPr>
        <p:blipFill>
          <a:blip r:embed="rId4" cstate="email">
            <a:extLst>
              <a:ext uri="{28A0092B-C50C-407E-A947-70E740481C1C}">
                <a14:useLocalDpi xmlns:a14="http://schemas.microsoft.com/office/drawing/2010/main"/>
              </a:ext>
            </a:extLst>
          </a:blip>
          <a:srcRect/>
          <a:stretch/>
        </p:blipFill>
        <p:spPr>
          <a:xfrm>
            <a:off x="11437197" y="6356350"/>
            <a:ext cx="501650" cy="501650"/>
          </a:xfrm>
          <a:prstGeom prst="rect">
            <a:avLst/>
          </a:prstGeom>
        </p:spPr>
      </p:pic>
      <p:sp>
        <p:nvSpPr>
          <p:cNvPr id="11" name="Footer Placeholder 2">
            <a:extLst>
              <a:ext uri="{FF2B5EF4-FFF2-40B4-BE49-F238E27FC236}">
                <a16:creationId xmlns:a16="http://schemas.microsoft.com/office/drawing/2014/main" id="{B07CC20E-FFBB-4F16-BFE6-82345BBA32AF}"/>
              </a:ext>
            </a:extLst>
          </p:cNvPr>
          <p:cNvSpPr>
            <a:spLocks noGrp="1"/>
          </p:cNvSpPr>
          <p:nvPr>
            <p:ph type="ftr" sz="quarter" idx="21"/>
          </p:nvPr>
        </p:nvSpPr>
        <p:spPr>
          <a:xfrm>
            <a:off x="7003786" y="6356350"/>
            <a:ext cx="4114800" cy="365125"/>
          </a:xfrm>
        </p:spPr>
        <p:txBody>
          <a:bodyPr/>
          <a:lstStyle>
            <a:lvl1pPr>
              <a:defRPr>
                <a:solidFill>
                  <a:schemeClr val="bg1"/>
                </a:solidFill>
              </a:defRPr>
            </a:lvl1pPr>
          </a:lstStyle>
          <a:p>
            <a:r>
              <a:rPr lang="en-US"/>
              <a:t>Copyright © 2019 Oracle and/or its affiliates.</a:t>
            </a:r>
            <a:endParaRPr lang="en-US" dirty="0"/>
          </a:p>
        </p:txBody>
      </p:sp>
      <p:sp>
        <p:nvSpPr>
          <p:cNvPr id="16" name="Slide Number Placeholder 3">
            <a:extLst>
              <a:ext uri="{FF2B5EF4-FFF2-40B4-BE49-F238E27FC236}">
                <a16:creationId xmlns:a16="http://schemas.microsoft.com/office/drawing/2014/main" id="{56EC3DCF-0D13-4BCB-9B24-054B419A703E}"/>
              </a:ext>
            </a:extLst>
          </p:cNvPr>
          <p:cNvSpPr>
            <a:spLocks noGrp="1"/>
          </p:cNvSpPr>
          <p:nvPr>
            <p:ph type="sldNum" sz="quarter" idx="22"/>
          </p:nvPr>
        </p:nvSpPr>
        <p:spPr>
          <a:xfrm>
            <a:off x="6617343" y="6356350"/>
            <a:ext cx="386443" cy="365125"/>
          </a:xfrm>
        </p:spPr>
        <p:txBody>
          <a:bodyPr/>
          <a:lstStyle>
            <a:lvl1pPr>
              <a:defRPr>
                <a:solidFill>
                  <a:schemeClr val="bg1"/>
                </a:solidFill>
              </a:defRPr>
            </a:lvl1p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681893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Footer Placeholder 2">
            <a:extLst>
              <a:ext uri="{FF2B5EF4-FFF2-40B4-BE49-F238E27FC236}">
                <a16:creationId xmlns:a16="http://schemas.microsoft.com/office/drawing/2014/main" id="{1ECFD914-A21B-4BE1-BD3B-F9AF5DB0A09F}"/>
              </a:ext>
            </a:extLst>
          </p:cNvPr>
          <p:cNvSpPr>
            <a:spLocks noGrp="1"/>
          </p:cNvSpPr>
          <p:nvPr>
            <p:ph type="ftr" sz="quarter" idx="21"/>
          </p:nvPr>
        </p:nvSpPr>
        <p:spPr>
          <a:xfrm>
            <a:off x="1143958" y="6356350"/>
            <a:ext cx="4114800" cy="365125"/>
          </a:xfrm>
        </p:spPr>
        <p:txBody>
          <a:bodyPr/>
          <a:lstStyle>
            <a:lvl1pPr>
              <a:defRPr>
                <a:solidFill>
                  <a:schemeClr val="bg1"/>
                </a:solidFill>
              </a:defRPr>
            </a:lvl1pPr>
          </a:lstStyle>
          <a:p>
            <a:r>
              <a:rPr lang="en-US"/>
              <a:t>Copyright © 2019 Oracle and/or its affiliates.</a:t>
            </a:r>
            <a:endParaRPr lang="en-US" dirty="0"/>
          </a:p>
        </p:txBody>
      </p:sp>
      <p:sp>
        <p:nvSpPr>
          <p:cNvPr id="7" name="Slide Number Placeholder 3">
            <a:extLst>
              <a:ext uri="{FF2B5EF4-FFF2-40B4-BE49-F238E27FC236}">
                <a16:creationId xmlns:a16="http://schemas.microsoft.com/office/drawing/2014/main" id="{69DE1147-F454-431C-94F4-9E621D335786}"/>
              </a:ext>
            </a:extLst>
          </p:cNvPr>
          <p:cNvSpPr>
            <a:spLocks noGrp="1"/>
          </p:cNvSpPr>
          <p:nvPr>
            <p:ph type="sldNum" sz="quarter" idx="22"/>
          </p:nvPr>
        </p:nvSpPr>
        <p:spPr>
          <a:xfrm>
            <a:off x="757515" y="6356350"/>
            <a:ext cx="386443" cy="365125"/>
          </a:xfrm>
        </p:spPr>
        <p:txBody>
          <a:bodyPr/>
          <a:lstStyle>
            <a:lvl1pPr>
              <a:defRPr>
                <a:solidFill>
                  <a:schemeClr val="bg1"/>
                </a:solidFill>
              </a:defRPr>
            </a:lvl1p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577428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Safe Harbor RevRec Start">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285F8D10-D7C7-384F-BEF4-6699AC6D6831}"/>
              </a:ext>
            </a:extLst>
          </p:cNvPr>
          <p:cNvSpPr txBox="1"/>
          <p:nvPr userDrawn="1"/>
        </p:nvSpPr>
        <p:spPr>
          <a:xfrm>
            <a:off x="678195" y="2302160"/>
            <a:ext cx="10675910" cy="3693319"/>
          </a:xfrm>
          <a:prstGeom prst="rect">
            <a:avLst/>
          </a:prstGeom>
          <a:noFill/>
        </p:spPr>
        <p:txBody>
          <a:bodyPr wrap="square" rtlCol="0">
            <a:spAutoFit/>
          </a:bodyPr>
          <a:lstStyle/>
          <a:p>
            <a:pPr marL="0" indent="0">
              <a:buNone/>
            </a:pPr>
            <a:r>
              <a:rPr lang="en-US" sz="1800" b="0" i="0" dirty="0">
                <a:solidFill>
                  <a:schemeClr val="bg1"/>
                </a:solidFill>
                <a:latin typeface="Oracle Sans Light" panose="020B0403020204020204" pitchFamily="34" charset="0"/>
                <a:cs typeface="Oracle Sans Light" panose="020B0403020204020204" pitchFamily="34" charset="0"/>
              </a:rPr>
              <a:t>The following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timing, and pricing of any features or functionality described for Oracle’s products may change and remains at the sole discretion of Oracle Corporation.</a:t>
            </a:r>
          </a:p>
          <a:p>
            <a:pPr marL="0" indent="0">
              <a:buNone/>
            </a:pPr>
            <a:endParaRPr lang="en-US" sz="1800" b="0" i="0" dirty="0">
              <a:solidFill>
                <a:schemeClr val="bg1"/>
              </a:solidFill>
              <a:latin typeface="Oracle Sans Light" panose="020B0403020204020204" pitchFamily="34" charset="0"/>
              <a:cs typeface="Oracle Sans Light" panose="020B0403020204020204" pitchFamily="34" charset="0"/>
            </a:endParaRPr>
          </a:p>
          <a:p>
            <a:r>
              <a:rPr lang="en-US" sz="1800" b="0" i="0" kern="1200" dirty="0">
                <a:solidFill>
                  <a:schemeClr val="bg1"/>
                </a:solidFill>
                <a:latin typeface="Oracle Sans Light" panose="020B0403020204020204" pitchFamily="34" charset="0"/>
                <a:ea typeface="+mn-ea"/>
                <a:cs typeface="Oracle Sans Light" panose="020B0403020204020204" pitchFamily="34" charset="0"/>
              </a:rPr>
              <a:t>Statements in this presentation relating to Oracle’s future plans, expectations, beliefs, intentions and prospects are “forward-looking statements” and are subject to material risks and uncertainties. A detailed discussion of these factors and other risks that affect our business is contained in Oracle’s Securities and Exchange Commission (SEC) filings, including our most recent reports on Form 10-K and Form 10-Q under the heading “Risk Factors.” These filings are available on the SEC’s website or on Oracle’s website at </a:t>
            </a:r>
            <a:r>
              <a:rPr lang="en-US" sz="1800" b="0" i="0" kern="1200" dirty="0">
                <a:solidFill>
                  <a:schemeClr val="bg1"/>
                </a:solidFill>
                <a:latin typeface="Oracle Sans Light" panose="020B0403020204020204" pitchFamily="34" charset="0"/>
                <a:ea typeface="+mn-ea"/>
                <a:cs typeface="Oracle Sans Light" panose="020B0403020204020204" pitchFamily="34" charset="0"/>
                <a:hlinkClick r:id="rId2">
                  <a:extLst>
                    <a:ext uri="{A12FA001-AC4F-418D-AE19-62706E023703}">
                      <ahyp:hlinkClr xmlns="" xmlns:ahyp="http://schemas.microsoft.com/office/drawing/2018/hyperlinkcolor" val="tx"/>
                    </a:ext>
                  </a:extLst>
                </a:hlinkClick>
              </a:rPr>
              <a:t>http://www.oracle.com/investor</a:t>
            </a:r>
            <a:r>
              <a:rPr lang="en-US" sz="1800" b="0" i="0" kern="1200" dirty="0">
                <a:solidFill>
                  <a:schemeClr val="bg1"/>
                </a:solidFill>
                <a:latin typeface="Oracle Sans Light" panose="020B0403020204020204" pitchFamily="34" charset="0"/>
                <a:ea typeface="+mn-ea"/>
                <a:cs typeface="Oracle Sans Light" panose="020B0403020204020204" pitchFamily="34" charset="0"/>
              </a:rPr>
              <a:t>. All information in this presentation is current as of September 2019 and Oracle undertakes no duty to update any statement in light of new information or future events.</a:t>
            </a:r>
          </a:p>
        </p:txBody>
      </p:sp>
      <p:pic>
        <p:nvPicPr>
          <p:cNvPr id="5" name="Picture 4" descr="A close up of an animal&#10;&#10;Description automatically generated">
            <a:extLst>
              <a:ext uri="{FF2B5EF4-FFF2-40B4-BE49-F238E27FC236}">
                <a16:creationId xmlns:a16="http://schemas.microsoft.com/office/drawing/2014/main" id="{EFB9E9CD-D1E8-2941-B6E9-04C71E3BFC82}"/>
              </a:ext>
            </a:extLst>
          </p:cNvPr>
          <p:cNvPicPr>
            <a:picLocks noChangeAspect="1"/>
          </p:cNvPicPr>
          <p:nvPr userDrawn="1"/>
        </p:nvPicPr>
        <p:blipFill rotWithShape="1">
          <a:blip r:embed="rId3" cstate="email">
            <a:alphaModFix amt="20000"/>
            <a:extLst>
              <a:ext uri="{28A0092B-C50C-407E-A947-70E740481C1C}">
                <a14:useLocalDpi xmlns:a14="http://schemas.microsoft.com/office/drawing/2010/main"/>
              </a:ext>
            </a:extLst>
          </a:blip>
          <a:srcRect r="29573"/>
          <a:stretch/>
        </p:blipFill>
        <p:spPr>
          <a:xfrm>
            <a:off x="6337183" y="565565"/>
            <a:ext cx="5854818" cy="3169433"/>
          </a:xfrm>
          <a:prstGeom prst="rect">
            <a:avLst/>
          </a:prstGeom>
        </p:spPr>
      </p:pic>
      <p:pic>
        <p:nvPicPr>
          <p:cNvPr id="8" name="Picture 7">
            <a:extLst>
              <a:ext uri="{FF2B5EF4-FFF2-40B4-BE49-F238E27FC236}">
                <a16:creationId xmlns:a16="http://schemas.microsoft.com/office/drawing/2014/main" id="{D80E6547-E553-8B4C-B613-A55206049B2C}"/>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0" y="0"/>
            <a:ext cx="12192000" cy="254000"/>
          </a:xfrm>
          <a:prstGeom prst="rect">
            <a:avLst/>
          </a:prstGeom>
        </p:spPr>
      </p:pic>
      <p:sp>
        <p:nvSpPr>
          <p:cNvPr id="14" name="Rectangle 13">
            <a:extLst>
              <a:ext uri="{FF2B5EF4-FFF2-40B4-BE49-F238E27FC236}">
                <a16:creationId xmlns:a16="http://schemas.microsoft.com/office/drawing/2014/main" id="{05D2C10D-F209-B443-9F3C-0B55EDFF601F}"/>
              </a:ext>
            </a:extLst>
          </p:cNvPr>
          <p:cNvSpPr/>
          <p:nvPr userDrawn="1"/>
        </p:nvSpPr>
        <p:spPr>
          <a:xfrm>
            <a:off x="761287" y="1975427"/>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30C5EC1D-19D0-DE44-8368-6C242495923F}"/>
              </a:ext>
            </a:extLst>
          </p:cNvPr>
          <p:cNvSpPr txBox="1"/>
          <p:nvPr userDrawn="1"/>
        </p:nvSpPr>
        <p:spPr>
          <a:xfrm>
            <a:off x="678195" y="1267796"/>
            <a:ext cx="6034295" cy="369332"/>
          </a:xfrm>
          <a:prstGeom prst="rect">
            <a:avLst/>
          </a:prstGeom>
          <a:noFill/>
        </p:spPr>
        <p:txBody>
          <a:bodyPr wrap="square" rtlCol="0">
            <a:spAutoFit/>
          </a:bodyPr>
          <a:lstStyle/>
          <a:p>
            <a:r>
              <a:rPr lang="en-US" b="1" i="0" dirty="0">
                <a:solidFill>
                  <a:schemeClr val="bg1"/>
                </a:solidFill>
                <a:latin typeface="Oracle Sans" panose="020B0503020204020204" pitchFamily="34" charset="0"/>
                <a:cs typeface="Oracle Sans" panose="020B0503020204020204" pitchFamily="34" charset="0"/>
              </a:rPr>
              <a:t>Safe Harbor</a:t>
            </a:r>
          </a:p>
        </p:txBody>
      </p:sp>
      <p:pic>
        <p:nvPicPr>
          <p:cNvPr id="10" name="Picture 9">
            <a:extLst>
              <a:ext uri="{FF2B5EF4-FFF2-40B4-BE49-F238E27FC236}">
                <a16:creationId xmlns:a16="http://schemas.microsoft.com/office/drawing/2014/main" id="{E861C541-A3FC-F74D-8C8E-1CDBE0F567B6}"/>
              </a:ext>
            </a:extLst>
          </p:cNvPr>
          <p:cNvPicPr>
            <a:picLocks noChangeAspect="1"/>
          </p:cNvPicPr>
          <p:nvPr userDrawn="1"/>
        </p:nvPicPr>
        <p:blipFill>
          <a:blip r:embed="rId5" cstate="email">
            <a:extLst>
              <a:ext uri="{28A0092B-C50C-407E-A947-70E740481C1C}">
                <a14:useLocalDpi xmlns:a14="http://schemas.microsoft.com/office/drawing/2010/main"/>
              </a:ext>
            </a:extLst>
          </a:blip>
          <a:srcRect/>
          <a:stretch/>
        </p:blipFill>
        <p:spPr>
          <a:xfrm>
            <a:off x="11437197" y="6356350"/>
            <a:ext cx="501650" cy="501650"/>
          </a:xfrm>
          <a:prstGeom prst="rect">
            <a:avLst/>
          </a:prstGeom>
        </p:spPr>
      </p:pic>
      <p:sp>
        <p:nvSpPr>
          <p:cNvPr id="11" name="Footer Placeholder 2">
            <a:extLst>
              <a:ext uri="{FF2B5EF4-FFF2-40B4-BE49-F238E27FC236}">
                <a16:creationId xmlns:a16="http://schemas.microsoft.com/office/drawing/2014/main" id="{4B27755D-9E01-453C-8CCA-8792A132943D}"/>
              </a:ext>
            </a:extLst>
          </p:cNvPr>
          <p:cNvSpPr>
            <a:spLocks noGrp="1"/>
          </p:cNvSpPr>
          <p:nvPr>
            <p:ph type="ftr" sz="quarter" idx="21"/>
          </p:nvPr>
        </p:nvSpPr>
        <p:spPr>
          <a:xfrm>
            <a:off x="1143958" y="6356350"/>
            <a:ext cx="4114800" cy="365125"/>
          </a:xfrm>
        </p:spPr>
        <p:txBody>
          <a:bodyPr/>
          <a:lstStyle>
            <a:lvl1pPr>
              <a:defRPr>
                <a:solidFill>
                  <a:schemeClr val="bg1"/>
                </a:solidFill>
              </a:defRPr>
            </a:lvl1pPr>
          </a:lstStyle>
          <a:p>
            <a:r>
              <a:rPr lang="en-US"/>
              <a:t>Copyright © 2019 Oracle and/or its affiliates.</a:t>
            </a:r>
            <a:endParaRPr lang="en-US" dirty="0"/>
          </a:p>
        </p:txBody>
      </p:sp>
      <p:sp>
        <p:nvSpPr>
          <p:cNvPr id="12" name="Slide Number Placeholder 3">
            <a:extLst>
              <a:ext uri="{FF2B5EF4-FFF2-40B4-BE49-F238E27FC236}">
                <a16:creationId xmlns:a16="http://schemas.microsoft.com/office/drawing/2014/main" id="{850BBA00-6582-4D36-BDBD-D4CD50E34F1A}"/>
              </a:ext>
            </a:extLst>
          </p:cNvPr>
          <p:cNvSpPr>
            <a:spLocks noGrp="1"/>
          </p:cNvSpPr>
          <p:nvPr>
            <p:ph type="sldNum" sz="quarter" idx="22"/>
          </p:nvPr>
        </p:nvSpPr>
        <p:spPr>
          <a:xfrm>
            <a:off x="757515" y="6356350"/>
            <a:ext cx="386443" cy="365125"/>
          </a:xfrm>
        </p:spPr>
        <p:txBody>
          <a:bodyPr/>
          <a:lstStyle>
            <a:lvl1pPr>
              <a:defRPr>
                <a:solidFill>
                  <a:schemeClr val="bg1"/>
                </a:solidFill>
              </a:defRPr>
            </a:lvl1p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2558479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Safe Harbor RevRec En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285F8D10-D7C7-384F-BEF4-6699AC6D6831}"/>
              </a:ext>
            </a:extLst>
          </p:cNvPr>
          <p:cNvSpPr txBox="1"/>
          <p:nvPr userDrawn="1"/>
        </p:nvSpPr>
        <p:spPr>
          <a:xfrm>
            <a:off x="678195" y="2302160"/>
            <a:ext cx="10675910" cy="3693319"/>
          </a:xfrm>
          <a:prstGeom prst="rect">
            <a:avLst/>
          </a:prstGeom>
          <a:noFill/>
        </p:spPr>
        <p:txBody>
          <a:bodyPr wrap="square" rtlCol="0">
            <a:spAutoFit/>
          </a:bodyPr>
          <a:lstStyle/>
          <a:p>
            <a:pPr marL="0" indent="0">
              <a:buNone/>
            </a:pPr>
            <a:r>
              <a:rPr lang="en-US" sz="1800" b="0" i="0" dirty="0">
                <a:solidFill>
                  <a:schemeClr val="bg1"/>
                </a:solidFill>
                <a:latin typeface="Oracle Sans Light" panose="020B0403020204020204" pitchFamily="34" charset="0"/>
                <a:cs typeface="Oracle Sans Light" panose="020B0403020204020204" pitchFamily="34" charset="0"/>
              </a:rPr>
              <a:t>The preceding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timing, and pricing of any features or functionality described for Oracle’s products may change and remains at the sole discretion of Oracle Corporation.</a:t>
            </a:r>
          </a:p>
          <a:p>
            <a:pPr marL="0" indent="0">
              <a:buNone/>
            </a:pPr>
            <a:endParaRPr lang="en-US" sz="1800" b="0" i="0" dirty="0">
              <a:solidFill>
                <a:schemeClr val="bg1"/>
              </a:solidFill>
              <a:latin typeface="Oracle Sans Light" panose="020B0403020204020204" pitchFamily="34" charset="0"/>
              <a:cs typeface="Oracle Sans Light" panose="020B0403020204020204" pitchFamily="34" charset="0"/>
            </a:endParaRPr>
          </a:p>
          <a:p>
            <a:r>
              <a:rPr lang="en-US" sz="1800" b="0" i="0" kern="1200" dirty="0">
                <a:solidFill>
                  <a:schemeClr val="bg1"/>
                </a:solidFill>
                <a:latin typeface="Oracle Sans Light" panose="020B0403020204020204" pitchFamily="34" charset="0"/>
                <a:ea typeface="+mn-ea"/>
                <a:cs typeface="Oracle Sans Light" panose="020B0403020204020204" pitchFamily="34" charset="0"/>
              </a:rPr>
              <a:t>Statements in this presentation relating to Oracle’s future plans, expectations, beliefs, intentions and prospects are “forward-looking statements” and are subject to material risks and uncertainties. A detailed discussion of these factors and other risks that affect our business is contained in Oracle’s Securities and Exchange Commission (SEC) filings, including our most recent reports on Form 10-K and Form 10-Q under the heading “Risk Factors.” These filings are available on the SEC’s website or on Oracle’s website at </a:t>
            </a:r>
            <a:r>
              <a:rPr lang="en-US" sz="1800" b="0" i="0" kern="1200" dirty="0">
                <a:solidFill>
                  <a:schemeClr val="bg1"/>
                </a:solidFill>
                <a:latin typeface="Oracle Sans Light" panose="020B0403020204020204" pitchFamily="34" charset="0"/>
                <a:ea typeface="+mn-ea"/>
                <a:cs typeface="Oracle Sans Light" panose="020B0403020204020204" pitchFamily="34" charset="0"/>
                <a:hlinkClick r:id="rId2">
                  <a:extLst>
                    <a:ext uri="{A12FA001-AC4F-418D-AE19-62706E023703}">
                      <ahyp:hlinkClr xmlns="" xmlns:ahyp="http://schemas.microsoft.com/office/drawing/2018/hyperlinkcolor" val="tx"/>
                    </a:ext>
                  </a:extLst>
                </a:hlinkClick>
              </a:rPr>
              <a:t>http://www.oracle.com/investor</a:t>
            </a:r>
            <a:r>
              <a:rPr lang="en-US" sz="1800" b="0" i="0" kern="1200" dirty="0">
                <a:solidFill>
                  <a:schemeClr val="bg1"/>
                </a:solidFill>
                <a:latin typeface="Oracle Sans Light" panose="020B0403020204020204" pitchFamily="34" charset="0"/>
                <a:ea typeface="+mn-ea"/>
                <a:cs typeface="Oracle Sans Light" panose="020B0403020204020204" pitchFamily="34" charset="0"/>
              </a:rPr>
              <a:t>. All information in this presentation is current as of September 2019 and Oracle undertakes no duty to update any statement in light of new information or future events.</a:t>
            </a:r>
          </a:p>
        </p:txBody>
      </p:sp>
      <p:pic>
        <p:nvPicPr>
          <p:cNvPr id="5" name="Picture 4" descr="A close up of an animal&#10;&#10;Description automatically generated">
            <a:extLst>
              <a:ext uri="{FF2B5EF4-FFF2-40B4-BE49-F238E27FC236}">
                <a16:creationId xmlns:a16="http://schemas.microsoft.com/office/drawing/2014/main" id="{EFB9E9CD-D1E8-2941-B6E9-04C71E3BFC82}"/>
              </a:ext>
            </a:extLst>
          </p:cNvPr>
          <p:cNvPicPr>
            <a:picLocks noChangeAspect="1"/>
          </p:cNvPicPr>
          <p:nvPr userDrawn="1"/>
        </p:nvPicPr>
        <p:blipFill rotWithShape="1">
          <a:blip r:embed="rId3" cstate="email">
            <a:alphaModFix amt="20000"/>
            <a:extLst>
              <a:ext uri="{28A0092B-C50C-407E-A947-70E740481C1C}">
                <a14:useLocalDpi xmlns:a14="http://schemas.microsoft.com/office/drawing/2010/main"/>
              </a:ext>
            </a:extLst>
          </a:blip>
          <a:srcRect r="29573"/>
          <a:stretch/>
        </p:blipFill>
        <p:spPr>
          <a:xfrm>
            <a:off x="6337183" y="565565"/>
            <a:ext cx="5854818" cy="3169433"/>
          </a:xfrm>
          <a:prstGeom prst="rect">
            <a:avLst/>
          </a:prstGeom>
        </p:spPr>
      </p:pic>
      <p:pic>
        <p:nvPicPr>
          <p:cNvPr id="8" name="Picture 7">
            <a:extLst>
              <a:ext uri="{FF2B5EF4-FFF2-40B4-BE49-F238E27FC236}">
                <a16:creationId xmlns:a16="http://schemas.microsoft.com/office/drawing/2014/main" id="{D80E6547-E553-8B4C-B613-A55206049B2C}"/>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0" y="0"/>
            <a:ext cx="12192000" cy="254000"/>
          </a:xfrm>
          <a:prstGeom prst="rect">
            <a:avLst/>
          </a:prstGeom>
        </p:spPr>
      </p:pic>
      <p:sp>
        <p:nvSpPr>
          <p:cNvPr id="14" name="Rectangle 13">
            <a:extLst>
              <a:ext uri="{FF2B5EF4-FFF2-40B4-BE49-F238E27FC236}">
                <a16:creationId xmlns:a16="http://schemas.microsoft.com/office/drawing/2014/main" id="{05D2C10D-F209-B443-9F3C-0B55EDFF601F}"/>
              </a:ext>
            </a:extLst>
          </p:cNvPr>
          <p:cNvSpPr/>
          <p:nvPr userDrawn="1"/>
        </p:nvSpPr>
        <p:spPr>
          <a:xfrm>
            <a:off x="761287" y="1975427"/>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30C5EC1D-19D0-DE44-8368-6C242495923F}"/>
              </a:ext>
            </a:extLst>
          </p:cNvPr>
          <p:cNvSpPr txBox="1"/>
          <p:nvPr userDrawn="1"/>
        </p:nvSpPr>
        <p:spPr>
          <a:xfrm>
            <a:off x="678195" y="1267796"/>
            <a:ext cx="6034295" cy="369332"/>
          </a:xfrm>
          <a:prstGeom prst="rect">
            <a:avLst/>
          </a:prstGeom>
          <a:noFill/>
        </p:spPr>
        <p:txBody>
          <a:bodyPr wrap="square" rtlCol="0">
            <a:spAutoFit/>
          </a:bodyPr>
          <a:lstStyle/>
          <a:p>
            <a:r>
              <a:rPr lang="en-US" b="1" i="0" dirty="0">
                <a:solidFill>
                  <a:schemeClr val="bg1"/>
                </a:solidFill>
                <a:latin typeface="Oracle Sans" panose="020B0503020204020204" pitchFamily="34" charset="0"/>
                <a:cs typeface="Oracle Sans" panose="020B0503020204020204" pitchFamily="34" charset="0"/>
              </a:rPr>
              <a:t>Safe Harbor</a:t>
            </a:r>
          </a:p>
        </p:txBody>
      </p:sp>
      <p:pic>
        <p:nvPicPr>
          <p:cNvPr id="10" name="Picture 9">
            <a:extLst>
              <a:ext uri="{FF2B5EF4-FFF2-40B4-BE49-F238E27FC236}">
                <a16:creationId xmlns:a16="http://schemas.microsoft.com/office/drawing/2014/main" id="{58F490A4-145F-B042-A581-68EF5905AA7E}"/>
              </a:ext>
            </a:extLst>
          </p:cNvPr>
          <p:cNvPicPr>
            <a:picLocks noChangeAspect="1"/>
          </p:cNvPicPr>
          <p:nvPr userDrawn="1"/>
        </p:nvPicPr>
        <p:blipFill>
          <a:blip r:embed="rId5" cstate="email">
            <a:extLst>
              <a:ext uri="{28A0092B-C50C-407E-A947-70E740481C1C}">
                <a14:useLocalDpi xmlns:a14="http://schemas.microsoft.com/office/drawing/2010/main"/>
              </a:ext>
            </a:extLst>
          </a:blip>
          <a:srcRect/>
          <a:stretch/>
        </p:blipFill>
        <p:spPr>
          <a:xfrm>
            <a:off x="11437197" y="6356350"/>
            <a:ext cx="501650" cy="501650"/>
          </a:xfrm>
          <a:prstGeom prst="rect">
            <a:avLst/>
          </a:prstGeom>
        </p:spPr>
      </p:pic>
      <p:sp>
        <p:nvSpPr>
          <p:cNvPr id="11" name="Footer Placeholder 2">
            <a:extLst>
              <a:ext uri="{FF2B5EF4-FFF2-40B4-BE49-F238E27FC236}">
                <a16:creationId xmlns:a16="http://schemas.microsoft.com/office/drawing/2014/main" id="{AB09F1C6-85B6-4E4E-BF50-3F77D65B1546}"/>
              </a:ext>
            </a:extLst>
          </p:cNvPr>
          <p:cNvSpPr>
            <a:spLocks noGrp="1"/>
          </p:cNvSpPr>
          <p:nvPr>
            <p:ph type="ftr" sz="quarter" idx="21"/>
          </p:nvPr>
        </p:nvSpPr>
        <p:spPr>
          <a:xfrm>
            <a:off x="1143958" y="6356350"/>
            <a:ext cx="4114800" cy="365125"/>
          </a:xfrm>
        </p:spPr>
        <p:txBody>
          <a:bodyPr/>
          <a:lstStyle>
            <a:lvl1pPr>
              <a:defRPr>
                <a:solidFill>
                  <a:schemeClr val="bg1"/>
                </a:solidFill>
              </a:defRPr>
            </a:lvl1pPr>
          </a:lstStyle>
          <a:p>
            <a:r>
              <a:rPr lang="en-US"/>
              <a:t>Copyright © 2019 Oracle and/or its affiliates.</a:t>
            </a:r>
            <a:endParaRPr lang="en-US" dirty="0"/>
          </a:p>
        </p:txBody>
      </p:sp>
      <p:sp>
        <p:nvSpPr>
          <p:cNvPr id="15" name="Slide Number Placeholder 3">
            <a:extLst>
              <a:ext uri="{FF2B5EF4-FFF2-40B4-BE49-F238E27FC236}">
                <a16:creationId xmlns:a16="http://schemas.microsoft.com/office/drawing/2014/main" id="{93D5FA2C-E528-4F41-BABF-A394E1C001D1}"/>
              </a:ext>
            </a:extLst>
          </p:cNvPr>
          <p:cNvSpPr>
            <a:spLocks noGrp="1"/>
          </p:cNvSpPr>
          <p:nvPr>
            <p:ph type="sldNum" sz="quarter" idx="22"/>
          </p:nvPr>
        </p:nvSpPr>
        <p:spPr>
          <a:xfrm>
            <a:off x="757515" y="6356350"/>
            <a:ext cx="386443" cy="365125"/>
          </a:xfrm>
        </p:spPr>
        <p:txBody>
          <a:bodyPr/>
          <a:lstStyle>
            <a:lvl1pPr>
              <a:defRPr>
                <a:solidFill>
                  <a:schemeClr val="bg1"/>
                </a:solidFill>
              </a:defRPr>
            </a:lvl1p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2813194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FD44B0-B7D7-5E46-B034-BCC7E3D75964}"/>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E596956B-6237-854E-8A4D-FB8C836D755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FB15A5E7-31D4-2F40-ABAB-61782F914AF7}"/>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74927E89-B0B4-204A-BE2E-4E71F5B9722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16841017-478C-2F46-A941-4E125B9F3E86}"/>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49F61682-FDFB-F04D-905D-4D8D69B22566}"/>
              </a:ext>
            </a:extLst>
          </p:cNvPr>
          <p:cNvSpPr>
            <a:spLocks noGrp="1"/>
          </p:cNvSpPr>
          <p:nvPr>
            <p:ph type="dt" sz="half" idx="10"/>
          </p:nvPr>
        </p:nvSpPr>
        <p:spPr/>
        <p:txBody>
          <a:bodyPr/>
          <a:lstStyle/>
          <a:p>
            <a:endParaRPr lang="en-US"/>
          </a:p>
        </p:txBody>
      </p:sp>
      <p:sp>
        <p:nvSpPr>
          <p:cNvPr id="8" name="Footer Placeholder 7">
            <a:extLst>
              <a:ext uri="{FF2B5EF4-FFF2-40B4-BE49-F238E27FC236}">
                <a16:creationId xmlns:a16="http://schemas.microsoft.com/office/drawing/2014/main" id="{AFED9DF2-C669-EB4A-8121-B5F34A4E8CAA}"/>
              </a:ext>
            </a:extLst>
          </p:cNvPr>
          <p:cNvSpPr>
            <a:spLocks noGrp="1"/>
          </p:cNvSpPr>
          <p:nvPr>
            <p:ph type="ftr" sz="quarter" idx="11"/>
          </p:nvPr>
        </p:nvSpPr>
        <p:spPr/>
        <p:txBody>
          <a:bodyPr/>
          <a:lstStyle/>
          <a:p>
            <a:r>
              <a:rPr lang="en-US"/>
              <a:t>Copyright © 2019, Oracle and/or its affiliates. All rights reserved.</a:t>
            </a:r>
          </a:p>
        </p:txBody>
      </p:sp>
      <p:sp>
        <p:nvSpPr>
          <p:cNvPr id="9" name="Slide Number Placeholder 8">
            <a:extLst>
              <a:ext uri="{FF2B5EF4-FFF2-40B4-BE49-F238E27FC236}">
                <a16:creationId xmlns:a16="http://schemas.microsoft.com/office/drawing/2014/main" id="{6231D87A-E634-CC46-A731-65AD3F38AAD2}"/>
              </a:ext>
            </a:extLst>
          </p:cNvPr>
          <p:cNvSpPr>
            <a:spLocks noGrp="1"/>
          </p:cNvSpPr>
          <p:nvPr>
            <p:ph type="sldNum" sz="quarter" idx="12"/>
          </p:nvPr>
        </p:nvSpPr>
        <p:spPr/>
        <p:txBody>
          <a:bodyPr/>
          <a:lstStyle/>
          <a:p>
            <a:fld id="{EFED85E1-F0B0-2348-A9B3-41AEA4FCB4A1}" type="slidenum">
              <a:rPr lang="en-US" smtClean="0"/>
              <a:t>‹#›</a:t>
            </a:fld>
            <a:endParaRPr lang="en-US"/>
          </a:p>
        </p:txBody>
      </p:sp>
    </p:spTree>
    <p:extLst>
      <p:ext uri="{BB962C8B-B14F-4D97-AF65-F5344CB8AC3E}">
        <p14:creationId xmlns:p14="http://schemas.microsoft.com/office/powerpoint/2010/main" val="19332626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3EA5F-3609-F044-A6B4-5DE941085342}"/>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E1B58A7D-1B4C-A143-93BC-D622680A5F72}"/>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AB9D96FA-C48E-CC48-B069-7341BC6F60E1}"/>
              </a:ext>
            </a:extLst>
          </p:cNvPr>
          <p:cNvSpPr>
            <a:spLocks noGrp="1"/>
          </p:cNvSpPr>
          <p:nvPr>
            <p:ph type="ftr" sz="quarter" idx="11"/>
          </p:nvPr>
        </p:nvSpPr>
        <p:spPr/>
        <p:txBody>
          <a:bodyPr/>
          <a:lstStyle/>
          <a:p>
            <a:r>
              <a:rPr lang="en-US"/>
              <a:t>Copyright © 2019, Oracle and/or its affiliates. All rights reserved.</a:t>
            </a:r>
          </a:p>
        </p:txBody>
      </p:sp>
      <p:sp>
        <p:nvSpPr>
          <p:cNvPr id="5" name="Slide Number Placeholder 4">
            <a:extLst>
              <a:ext uri="{FF2B5EF4-FFF2-40B4-BE49-F238E27FC236}">
                <a16:creationId xmlns:a16="http://schemas.microsoft.com/office/drawing/2014/main" id="{9D66034C-EBF9-AA4B-A298-402312303579}"/>
              </a:ext>
            </a:extLst>
          </p:cNvPr>
          <p:cNvSpPr>
            <a:spLocks noGrp="1"/>
          </p:cNvSpPr>
          <p:nvPr>
            <p:ph type="sldNum" sz="quarter" idx="12"/>
          </p:nvPr>
        </p:nvSpPr>
        <p:spPr/>
        <p:txBody>
          <a:bodyPr/>
          <a:lstStyle/>
          <a:p>
            <a:fld id="{EFED85E1-F0B0-2348-A9B3-41AEA4FCB4A1}" type="slidenum">
              <a:rPr lang="en-US" smtClean="0"/>
              <a:t>‹#›</a:t>
            </a:fld>
            <a:endParaRPr lang="en-US"/>
          </a:p>
        </p:txBody>
      </p:sp>
    </p:spTree>
    <p:extLst>
      <p:ext uri="{BB962C8B-B14F-4D97-AF65-F5344CB8AC3E}">
        <p14:creationId xmlns:p14="http://schemas.microsoft.com/office/powerpoint/2010/main" val="24884162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864AD80-1313-F441-BAF4-806FAE344EF5}"/>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a16="http://schemas.microsoft.com/office/drawing/2014/main" id="{995CC61B-30A8-8049-A5EB-A40A75828913}"/>
              </a:ext>
            </a:extLst>
          </p:cNvPr>
          <p:cNvSpPr>
            <a:spLocks noGrp="1"/>
          </p:cNvSpPr>
          <p:nvPr>
            <p:ph type="ftr" sz="quarter" idx="11"/>
          </p:nvPr>
        </p:nvSpPr>
        <p:spPr/>
        <p:txBody>
          <a:bodyPr/>
          <a:lstStyle/>
          <a:p>
            <a:r>
              <a:rPr lang="en-US"/>
              <a:t>Copyright © 2019, Oracle and/or its affiliates. All rights reserved.</a:t>
            </a:r>
          </a:p>
        </p:txBody>
      </p:sp>
      <p:sp>
        <p:nvSpPr>
          <p:cNvPr id="4" name="Slide Number Placeholder 3">
            <a:extLst>
              <a:ext uri="{FF2B5EF4-FFF2-40B4-BE49-F238E27FC236}">
                <a16:creationId xmlns:a16="http://schemas.microsoft.com/office/drawing/2014/main" id="{5EC5B38A-0849-0D45-A518-61B9BE37EB57}"/>
              </a:ext>
            </a:extLst>
          </p:cNvPr>
          <p:cNvSpPr>
            <a:spLocks noGrp="1"/>
          </p:cNvSpPr>
          <p:nvPr>
            <p:ph type="sldNum" sz="quarter" idx="12"/>
          </p:nvPr>
        </p:nvSpPr>
        <p:spPr/>
        <p:txBody>
          <a:bodyPr/>
          <a:lstStyle/>
          <a:p>
            <a:fld id="{EFED85E1-F0B0-2348-A9B3-41AEA4FCB4A1}" type="slidenum">
              <a:rPr lang="en-US" smtClean="0"/>
              <a:t>‹#›</a:t>
            </a:fld>
            <a:endParaRPr lang="en-US"/>
          </a:p>
        </p:txBody>
      </p:sp>
      <p:pic>
        <p:nvPicPr>
          <p:cNvPr id="5" name="Graphic 4">
            <a:extLst>
              <a:ext uri="{FF2B5EF4-FFF2-40B4-BE49-F238E27FC236}">
                <a16:creationId xmlns:a16="http://schemas.microsoft.com/office/drawing/2014/main" id="{42D317C4-8BF7-0F4F-A4B9-EFCD27A746D0}"/>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a:off x="3885428" y="3138723"/>
            <a:ext cx="4421144" cy="580554"/>
          </a:xfrm>
          <a:prstGeom prst="rect">
            <a:avLst/>
          </a:prstGeom>
        </p:spPr>
      </p:pic>
    </p:spTree>
    <p:extLst>
      <p:ext uri="{BB962C8B-B14F-4D97-AF65-F5344CB8AC3E}">
        <p14:creationId xmlns:p14="http://schemas.microsoft.com/office/powerpoint/2010/main" val="18032095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8D6AF6-1CD3-B94B-900E-381F728A7578}"/>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A3FA9330-2DE4-E348-B1E8-09F80E1678B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DEB8DC6B-66B3-354D-89DA-04CC35BE9E5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390CBBD2-0BBF-C847-BCF4-E34F12B0632B}"/>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44CCFA59-B5B8-604B-80DA-71917E5CAA1E}"/>
              </a:ext>
            </a:extLst>
          </p:cNvPr>
          <p:cNvSpPr>
            <a:spLocks noGrp="1"/>
          </p:cNvSpPr>
          <p:nvPr>
            <p:ph type="ftr" sz="quarter" idx="11"/>
          </p:nvPr>
        </p:nvSpPr>
        <p:spPr/>
        <p:txBody>
          <a:bodyPr/>
          <a:lstStyle/>
          <a:p>
            <a:r>
              <a:rPr lang="en-US"/>
              <a:t>Copyright © 2019, Oracle and/or its affiliates. All rights reserved.</a:t>
            </a:r>
          </a:p>
        </p:txBody>
      </p:sp>
      <p:sp>
        <p:nvSpPr>
          <p:cNvPr id="7" name="Slide Number Placeholder 6">
            <a:extLst>
              <a:ext uri="{FF2B5EF4-FFF2-40B4-BE49-F238E27FC236}">
                <a16:creationId xmlns:a16="http://schemas.microsoft.com/office/drawing/2014/main" id="{F67D19F5-CB7A-5F46-AEA1-BA4E5CFFB0AF}"/>
              </a:ext>
            </a:extLst>
          </p:cNvPr>
          <p:cNvSpPr>
            <a:spLocks noGrp="1"/>
          </p:cNvSpPr>
          <p:nvPr>
            <p:ph type="sldNum" sz="quarter" idx="12"/>
          </p:nvPr>
        </p:nvSpPr>
        <p:spPr/>
        <p:txBody>
          <a:bodyPr/>
          <a:lstStyle/>
          <a:p>
            <a:fld id="{EFED85E1-F0B0-2348-A9B3-41AEA4FCB4A1}" type="slidenum">
              <a:rPr lang="en-US" smtClean="0"/>
              <a:t>‹#›</a:t>
            </a:fld>
            <a:endParaRPr lang="en-US"/>
          </a:p>
        </p:txBody>
      </p:sp>
    </p:spTree>
    <p:extLst>
      <p:ext uri="{BB962C8B-B14F-4D97-AF65-F5344CB8AC3E}">
        <p14:creationId xmlns:p14="http://schemas.microsoft.com/office/powerpoint/2010/main" val="25668994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A8EE6E-07AB-3F4D-BA46-79C5BB2D23F0}"/>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3D777891-4BE5-7E48-99FD-4C5AC9A25EB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a:p>
        </p:txBody>
      </p:sp>
      <p:sp>
        <p:nvSpPr>
          <p:cNvPr id="4" name="Text Placeholder 3">
            <a:extLst>
              <a:ext uri="{FF2B5EF4-FFF2-40B4-BE49-F238E27FC236}">
                <a16:creationId xmlns:a16="http://schemas.microsoft.com/office/drawing/2014/main" id="{01E455FD-7372-E244-AD66-57112E43F21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EC4B4D17-B384-DC4D-8FDA-C190BA826A63}"/>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71B2F1B5-647E-2640-80F6-8AC3EA5820C8}"/>
              </a:ext>
            </a:extLst>
          </p:cNvPr>
          <p:cNvSpPr>
            <a:spLocks noGrp="1"/>
          </p:cNvSpPr>
          <p:nvPr>
            <p:ph type="ftr" sz="quarter" idx="11"/>
          </p:nvPr>
        </p:nvSpPr>
        <p:spPr/>
        <p:txBody>
          <a:bodyPr/>
          <a:lstStyle/>
          <a:p>
            <a:r>
              <a:rPr lang="en-US"/>
              <a:t>Copyright © 2019, Oracle and/or its affiliates. All rights reserved.</a:t>
            </a:r>
          </a:p>
        </p:txBody>
      </p:sp>
      <p:sp>
        <p:nvSpPr>
          <p:cNvPr id="7" name="Slide Number Placeholder 6">
            <a:extLst>
              <a:ext uri="{FF2B5EF4-FFF2-40B4-BE49-F238E27FC236}">
                <a16:creationId xmlns:a16="http://schemas.microsoft.com/office/drawing/2014/main" id="{91254BCD-512D-4F44-ACD4-698EFBE2E332}"/>
              </a:ext>
            </a:extLst>
          </p:cNvPr>
          <p:cNvSpPr>
            <a:spLocks noGrp="1"/>
          </p:cNvSpPr>
          <p:nvPr>
            <p:ph type="sldNum" sz="quarter" idx="12"/>
          </p:nvPr>
        </p:nvSpPr>
        <p:spPr/>
        <p:txBody>
          <a:bodyPr/>
          <a:lstStyle/>
          <a:p>
            <a:fld id="{EFED85E1-F0B0-2348-A9B3-41AEA4FCB4A1}" type="slidenum">
              <a:rPr lang="en-US" smtClean="0"/>
              <a:t>‹#›</a:t>
            </a:fld>
            <a:endParaRPr lang="en-US"/>
          </a:p>
        </p:txBody>
      </p:sp>
    </p:spTree>
    <p:extLst>
      <p:ext uri="{BB962C8B-B14F-4D97-AF65-F5344CB8AC3E}">
        <p14:creationId xmlns:p14="http://schemas.microsoft.com/office/powerpoint/2010/main" val="40779753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18" Type="http://schemas.openxmlformats.org/officeDocument/2006/relationships/slideLayout" Target="../slideLayouts/slideLayout34.xml"/><Relationship Id="rId26" Type="http://schemas.openxmlformats.org/officeDocument/2006/relationships/slideLayout" Target="../slideLayouts/slideLayout42.xml"/><Relationship Id="rId3" Type="http://schemas.openxmlformats.org/officeDocument/2006/relationships/slideLayout" Target="../slideLayouts/slideLayout19.xml"/><Relationship Id="rId21" Type="http://schemas.openxmlformats.org/officeDocument/2006/relationships/slideLayout" Target="../slideLayouts/slideLayout37.xml"/><Relationship Id="rId34" Type="http://schemas.openxmlformats.org/officeDocument/2006/relationships/image" Target="../media/image1.jpeg"/><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slideLayout" Target="../slideLayouts/slideLayout33.xml"/><Relationship Id="rId25" Type="http://schemas.openxmlformats.org/officeDocument/2006/relationships/slideLayout" Target="../slideLayouts/slideLayout41.xml"/><Relationship Id="rId33" Type="http://schemas.openxmlformats.org/officeDocument/2006/relationships/theme" Target="../theme/theme2.xml"/><Relationship Id="rId2" Type="http://schemas.openxmlformats.org/officeDocument/2006/relationships/slideLayout" Target="../slideLayouts/slideLayout18.xml"/><Relationship Id="rId16" Type="http://schemas.openxmlformats.org/officeDocument/2006/relationships/slideLayout" Target="../slideLayouts/slideLayout32.xml"/><Relationship Id="rId20" Type="http://schemas.openxmlformats.org/officeDocument/2006/relationships/slideLayout" Target="../slideLayouts/slideLayout36.xml"/><Relationship Id="rId29" Type="http://schemas.openxmlformats.org/officeDocument/2006/relationships/slideLayout" Target="../slideLayouts/slideLayout45.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24" Type="http://schemas.openxmlformats.org/officeDocument/2006/relationships/slideLayout" Target="../slideLayouts/slideLayout40.xml"/><Relationship Id="rId32" Type="http://schemas.openxmlformats.org/officeDocument/2006/relationships/slideLayout" Target="../slideLayouts/slideLayout48.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23" Type="http://schemas.openxmlformats.org/officeDocument/2006/relationships/slideLayout" Target="../slideLayouts/slideLayout39.xml"/><Relationship Id="rId28" Type="http://schemas.openxmlformats.org/officeDocument/2006/relationships/slideLayout" Target="../slideLayouts/slideLayout44.xml"/><Relationship Id="rId10" Type="http://schemas.openxmlformats.org/officeDocument/2006/relationships/slideLayout" Target="../slideLayouts/slideLayout26.xml"/><Relationship Id="rId19" Type="http://schemas.openxmlformats.org/officeDocument/2006/relationships/slideLayout" Target="../slideLayouts/slideLayout35.xml"/><Relationship Id="rId31" Type="http://schemas.openxmlformats.org/officeDocument/2006/relationships/slideLayout" Target="../slideLayouts/slideLayout47.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 Id="rId22" Type="http://schemas.openxmlformats.org/officeDocument/2006/relationships/slideLayout" Target="../slideLayouts/slideLayout38.xml"/><Relationship Id="rId27" Type="http://schemas.openxmlformats.org/officeDocument/2006/relationships/slideLayout" Target="../slideLayouts/slideLayout43.xml"/><Relationship Id="rId30" Type="http://schemas.openxmlformats.org/officeDocument/2006/relationships/slideLayout" Target="../slideLayouts/slideLayout46.xml"/><Relationship Id="rId35"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D2DC923-8D1D-3D4A-8372-20375C28DD5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282A2B28-DEBE-2B43-9237-8B150EA505B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8F3963F7-2225-A74A-B3C1-F9ACD964EFD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000" b="0" i="0">
                <a:solidFill>
                  <a:schemeClr val="tx1">
                    <a:tint val="75000"/>
                  </a:schemeClr>
                </a:solidFill>
                <a:latin typeface="Oracle Sans Light" panose="020B0403020204020204" pitchFamily="34" charset="0"/>
                <a:cs typeface="Oracle Sans Light" panose="020B0403020204020204" pitchFamily="34" charset="0"/>
              </a:defRPr>
            </a:lvl1pPr>
          </a:lstStyle>
          <a:p>
            <a:endParaRPr lang="en-US"/>
          </a:p>
        </p:txBody>
      </p:sp>
      <p:sp>
        <p:nvSpPr>
          <p:cNvPr id="5" name="Footer Placeholder 4">
            <a:extLst>
              <a:ext uri="{FF2B5EF4-FFF2-40B4-BE49-F238E27FC236}">
                <a16:creationId xmlns:a16="http://schemas.microsoft.com/office/drawing/2014/main" id="{4CE3B4B9-D379-E44F-946E-E440CFDE118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b="0" i="0">
                <a:solidFill>
                  <a:schemeClr val="tx1">
                    <a:tint val="75000"/>
                  </a:schemeClr>
                </a:solidFill>
                <a:latin typeface="Oracle Sans Light" panose="020B0403020204020204" pitchFamily="34" charset="0"/>
                <a:cs typeface="Oracle Sans Light" panose="020B0403020204020204" pitchFamily="34" charset="0"/>
              </a:defRPr>
            </a:lvl1pPr>
          </a:lstStyle>
          <a:p>
            <a:r>
              <a:rPr lang="en-US"/>
              <a:t>Copyright © 2019, Oracle and/or its affiliates. All rights reserved.</a:t>
            </a:r>
            <a:endParaRPr lang="en-US" dirty="0"/>
          </a:p>
        </p:txBody>
      </p:sp>
      <p:sp>
        <p:nvSpPr>
          <p:cNvPr id="6" name="Slide Number Placeholder 5">
            <a:extLst>
              <a:ext uri="{FF2B5EF4-FFF2-40B4-BE49-F238E27FC236}">
                <a16:creationId xmlns:a16="http://schemas.microsoft.com/office/drawing/2014/main" id="{C1CB0904-CEE1-234B-957B-36E46F992E7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000" b="0" i="0">
                <a:solidFill>
                  <a:schemeClr val="tx1">
                    <a:tint val="75000"/>
                  </a:schemeClr>
                </a:solidFill>
                <a:latin typeface="Oracle Sans Light" panose="020B0403020204020204" pitchFamily="34" charset="0"/>
                <a:cs typeface="Oracle Sans Light" panose="020B0403020204020204" pitchFamily="34" charset="0"/>
              </a:defRPr>
            </a:lvl1pPr>
          </a:lstStyle>
          <a:p>
            <a:fld id="{EFED85E1-F0B0-2348-A9B3-41AEA4FCB4A1}" type="slidenum">
              <a:rPr lang="en-US" smtClean="0"/>
              <a:pPr/>
              <a:t>‹#›</a:t>
            </a:fld>
            <a:endParaRPr lang="en-US"/>
          </a:p>
        </p:txBody>
      </p:sp>
      <p:pic>
        <p:nvPicPr>
          <p:cNvPr id="7" name="Picture 6">
            <a:extLst>
              <a:ext uri="{FF2B5EF4-FFF2-40B4-BE49-F238E27FC236}">
                <a16:creationId xmlns:a16="http://schemas.microsoft.com/office/drawing/2014/main" id="{7853B2A5-EB39-FF4F-BA17-988A4ECBD8BB}"/>
              </a:ext>
            </a:extLst>
          </p:cNvPr>
          <p:cNvPicPr>
            <a:picLocks noChangeAspect="1"/>
          </p:cNvPicPr>
          <p:nvPr userDrawn="1"/>
        </p:nvPicPr>
        <p:blipFill>
          <a:blip r:embed="rId18" cstate="email">
            <a:extLst>
              <a:ext uri="{28A0092B-C50C-407E-A947-70E740481C1C}">
                <a14:useLocalDpi xmlns:a14="http://schemas.microsoft.com/office/drawing/2010/main"/>
              </a:ext>
            </a:extLst>
          </a:blip>
          <a:stretch>
            <a:fillRect/>
          </a:stretch>
        </p:blipFill>
        <p:spPr>
          <a:xfrm>
            <a:off x="0" y="0"/>
            <a:ext cx="12192000" cy="254000"/>
          </a:xfrm>
          <a:prstGeom prst="rect">
            <a:avLst/>
          </a:prstGeom>
        </p:spPr>
      </p:pic>
      <p:pic>
        <p:nvPicPr>
          <p:cNvPr id="8" name="Picture 7">
            <a:extLst>
              <a:ext uri="{FF2B5EF4-FFF2-40B4-BE49-F238E27FC236}">
                <a16:creationId xmlns:a16="http://schemas.microsoft.com/office/drawing/2014/main" id="{0224D87F-EB74-1043-A127-D4E78B792798}"/>
              </a:ext>
            </a:extLst>
          </p:cNvPr>
          <p:cNvPicPr>
            <a:picLocks noChangeAspect="1"/>
          </p:cNvPicPr>
          <p:nvPr userDrawn="1"/>
        </p:nvPicPr>
        <p:blipFill>
          <a:blip r:embed="rId19" cstate="email">
            <a:extLst>
              <a:ext uri="{28A0092B-C50C-407E-A947-70E740481C1C}">
                <a14:useLocalDpi xmlns:a14="http://schemas.microsoft.com/office/drawing/2010/main"/>
              </a:ext>
            </a:extLst>
          </a:blip>
          <a:stretch>
            <a:fillRect/>
          </a:stretch>
        </p:blipFill>
        <p:spPr>
          <a:xfrm>
            <a:off x="11437197" y="6356350"/>
            <a:ext cx="501650" cy="501650"/>
          </a:xfrm>
          <a:prstGeom prst="rect">
            <a:avLst/>
          </a:prstGeom>
        </p:spPr>
      </p:pic>
    </p:spTree>
    <p:extLst>
      <p:ext uri="{BB962C8B-B14F-4D97-AF65-F5344CB8AC3E}">
        <p14:creationId xmlns:p14="http://schemas.microsoft.com/office/powerpoint/2010/main" val="3880308724"/>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hf sldNum="0" hdr="0" dt="0"/>
  <p:txStyles>
    <p:titleStyle>
      <a:lvl1pPr algn="l" defTabSz="914400" rtl="0" eaLnBrk="1" latinLnBrk="0" hangingPunct="1">
        <a:lnSpc>
          <a:spcPct val="90000"/>
        </a:lnSpc>
        <a:spcBef>
          <a:spcPct val="0"/>
        </a:spcBef>
        <a:buNone/>
        <a:defRPr sz="4000" b="1" kern="1200">
          <a:solidFill>
            <a:schemeClr val="tx2"/>
          </a:solidFill>
          <a:latin typeface="Oracle Sans" panose="020B0503020204020204" pitchFamily="34" charset="0"/>
          <a:ea typeface="+mj-ea"/>
          <a:cs typeface="Oracle Sans" panose="020B0503020204020204"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Oracle Sans" panose="020B0503020204020204" pitchFamily="34" charset="0"/>
          <a:ea typeface="+mn-ea"/>
          <a:cs typeface="Oracle Sans" panose="020B05030202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racle Sans" panose="020B0503020204020204" pitchFamily="34" charset="0"/>
          <a:ea typeface="+mn-ea"/>
          <a:cs typeface="Oracle Sans" panose="020B05030202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Oracle Sans" panose="020B0503020204020204" pitchFamily="34" charset="0"/>
          <a:ea typeface="+mn-ea"/>
          <a:cs typeface="Oracle Sans" panose="020B05030202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racle Sans" panose="020B0503020204020204" pitchFamily="34" charset="0"/>
          <a:ea typeface="+mn-ea"/>
          <a:cs typeface="Oracle Sans" panose="020B05030202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racle Sans" panose="020B0503020204020204" pitchFamily="34" charset="0"/>
          <a:ea typeface="+mn-ea"/>
          <a:cs typeface="Oracle Sans" panose="020B05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282723"/>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F6839A-7020-4254-BB27-017A0258DE58}"/>
              </a:ext>
            </a:extLst>
          </p:cNvPr>
          <p:cNvSpPr>
            <a:spLocks noGrp="1"/>
          </p:cNvSpPr>
          <p:nvPr>
            <p:ph type="title"/>
          </p:nvPr>
        </p:nvSpPr>
        <p:spPr>
          <a:xfrm>
            <a:off x="838200" y="365125"/>
            <a:ext cx="10515600" cy="1325563"/>
          </a:xfrm>
          <a:prstGeom prst="rect">
            <a:avLst/>
          </a:prstGeom>
        </p:spPr>
        <p:txBody>
          <a:bodyPr vert="horz" lIns="0" tIns="45720" rIns="0" bIns="45720" rtlCol="0" anchor="ctr">
            <a:noAutofit/>
          </a:bodyPr>
          <a:lstStyle/>
          <a:p>
            <a:r>
              <a:rPr lang="en-US" dirty="0"/>
              <a:t>Headline</a:t>
            </a:r>
          </a:p>
        </p:txBody>
      </p:sp>
      <p:sp>
        <p:nvSpPr>
          <p:cNvPr id="3" name="Text Placeholder 2">
            <a:extLst>
              <a:ext uri="{FF2B5EF4-FFF2-40B4-BE49-F238E27FC236}">
                <a16:creationId xmlns:a16="http://schemas.microsoft.com/office/drawing/2014/main" id="{1F714D97-2391-495E-8C13-180C0EB286B9}"/>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4" name="Picture 13">
            <a:extLst>
              <a:ext uri="{FF2B5EF4-FFF2-40B4-BE49-F238E27FC236}">
                <a16:creationId xmlns:a16="http://schemas.microsoft.com/office/drawing/2014/main" id="{D23B6C0B-A6D8-4755-9395-F94ECF5A0491}"/>
              </a:ext>
            </a:extLst>
          </p:cNvPr>
          <p:cNvPicPr>
            <a:picLocks noChangeAspect="1"/>
          </p:cNvPicPr>
          <p:nvPr userDrawn="1"/>
        </p:nvPicPr>
        <p:blipFill>
          <a:blip r:embed="rId34" cstate="email">
            <a:extLst>
              <a:ext uri="{28A0092B-C50C-407E-A947-70E740481C1C}">
                <a14:useLocalDpi xmlns:a14="http://schemas.microsoft.com/office/drawing/2010/main"/>
              </a:ext>
            </a:extLst>
          </a:blip>
          <a:stretch>
            <a:fillRect/>
          </a:stretch>
        </p:blipFill>
        <p:spPr>
          <a:xfrm>
            <a:off x="0" y="0"/>
            <a:ext cx="12192000" cy="254000"/>
          </a:xfrm>
          <a:prstGeom prst="rect">
            <a:avLst/>
          </a:prstGeom>
        </p:spPr>
      </p:pic>
      <p:sp>
        <p:nvSpPr>
          <p:cNvPr id="10" name="Slide Number Placeholder 9">
            <a:extLst>
              <a:ext uri="{FF2B5EF4-FFF2-40B4-BE49-F238E27FC236}">
                <a16:creationId xmlns:a16="http://schemas.microsoft.com/office/drawing/2014/main" id="{E446C395-84D2-B842-A7E3-2D0A40669127}"/>
              </a:ext>
            </a:extLst>
          </p:cNvPr>
          <p:cNvSpPr>
            <a:spLocks noGrp="1"/>
          </p:cNvSpPr>
          <p:nvPr>
            <p:ph type="sldNum" sz="quarter" idx="4"/>
          </p:nvPr>
        </p:nvSpPr>
        <p:spPr>
          <a:xfrm>
            <a:off x="757515" y="6356350"/>
            <a:ext cx="386443" cy="365125"/>
          </a:xfrm>
          <a:prstGeom prst="rect">
            <a:avLst/>
          </a:prstGeom>
        </p:spPr>
        <p:txBody>
          <a:bodyPr vert="horz" lIns="91440" tIns="45720" rIns="91440" bIns="45720" rtlCol="0" anchor="ctr"/>
          <a:lstStyle>
            <a:lvl1pPr algn="l">
              <a:defRPr sz="1000">
                <a:solidFill>
                  <a:schemeClr val="bg1"/>
                </a:solidFill>
                <a:latin typeface="+mn-lt"/>
                <a:cs typeface="Oracle Sans" panose="020B0503020204020204" pitchFamily="34" charset="0"/>
              </a:defRPr>
            </a:lvl1pPr>
          </a:lstStyle>
          <a:p>
            <a:fld id="{7C371504-33D9-B044-8C50-620C44A06CB1}" type="slidenum">
              <a:rPr lang="en-US" smtClean="0"/>
              <a:pPr/>
              <a:t>‹#›</a:t>
            </a:fld>
            <a:endParaRPr lang="en-US" dirty="0"/>
          </a:p>
        </p:txBody>
      </p:sp>
      <p:pic>
        <p:nvPicPr>
          <p:cNvPr id="8" name="Picture 7">
            <a:extLst>
              <a:ext uri="{FF2B5EF4-FFF2-40B4-BE49-F238E27FC236}">
                <a16:creationId xmlns:a16="http://schemas.microsoft.com/office/drawing/2014/main" id="{1EBF6404-9E78-844F-B5FC-770CD9591C85}"/>
              </a:ext>
            </a:extLst>
          </p:cNvPr>
          <p:cNvPicPr>
            <a:picLocks noChangeAspect="1"/>
          </p:cNvPicPr>
          <p:nvPr userDrawn="1"/>
        </p:nvPicPr>
        <p:blipFill>
          <a:blip r:embed="rId35" cstate="email">
            <a:extLst>
              <a:ext uri="{28A0092B-C50C-407E-A947-70E740481C1C}">
                <a14:useLocalDpi xmlns:a14="http://schemas.microsoft.com/office/drawing/2010/main"/>
              </a:ext>
            </a:extLst>
          </a:blip>
          <a:stretch>
            <a:fillRect/>
          </a:stretch>
        </p:blipFill>
        <p:spPr>
          <a:xfrm>
            <a:off x="11437197" y="6356350"/>
            <a:ext cx="501650" cy="501650"/>
          </a:xfrm>
          <a:prstGeom prst="rect">
            <a:avLst/>
          </a:prstGeom>
        </p:spPr>
      </p:pic>
      <p:sp>
        <p:nvSpPr>
          <p:cNvPr id="5" name="Footer Placeholder 4">
            <a:extLst>
              <a:ext uri="{FF2B5EF4-FFF2-40B4-BE49-F238E27FC236}">
                <a16:creationId xmlns:a16="http://schemas.microsoft.com/office/drawing/2014/main" id="{E6B168A7-4574-4FD8-965C-D37BC160EC82}"/>
              </a:ext>
            </a:extLst>
          </p:cNvPr>
          <p:cNvSpPr>
            <a:spLocks noGrp="1"/>
          </p:cNvSpPr>
          <p:nvPr>
            <p:ph type="ftr" sz="quarter" idx="3"/>
          </p:nvPr>
        </p:nvSpPr>
        <p:spPr>
          <a:xfrm>
            <a:off x="1143958" y="6356350"/>
            <a:ext cx="4114800" cy="365125"/>
          </a:xfrm>
          <a:prstGeom prst="rect">
            <a:avLst/>
          </a:prstGeom>
        </p:spPr>
        <p:txBody>
          <a:bodyPr vert="horz" lIns="91440" tIns="45720" rIns="91440" bIns="45720" rtlCol="0" anchor="ctr"/>
          <a:lstStyle>
            <a:lvl1pPr algn="l">
              <a:defRPr sz="1000">
                <a:solidFill>
                  <a:schemeClr val="bg1"/>
                </a:solidFill>
              </a:defRPr>
            </a:lvl1pPr>
          </a:lstStyle>
          <a:p>
            <a:r>
              <a:rPr lang="en-US"/>
              <a:t>Copyright © 2019 Oracle and/or its affiliates.</a:t>
            </a:r>
            <a:endParaRPr lang="en-US" dirty="0"/>
          </a:p>
        </p:txBody>
      </p:sp>
    </p:spTree>
    <p:extLst>
      <p:ext uri="{BB962C8B-B14F-4D97-AF65-F5344CB8AC3E}">
        <p14:creationId xmlns:p14="http://schemas.microsoft.com/office/powerpoint/2010/main" val="2914750258"/>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 id="2147483691" r:id="rId14"/>
    <p:sldLayoutId id="2147483692" r:id="rId15"/>
    <p:sldLayoutId id="2147483693" r:id="rId16"/>
    <p:sldLayoutId id="2147483694" r:id="rId17"/>
    <p:sldLayoutId id="2147483695" r:id="rId18"/>
    <p:sldLayoutId id="2147483696" r:id="rId19"/>
    <p:sldLayoutId id="2147483697" r:id="rId20"/>
    <p:sldLayoutId id="2147483698" r:id="rId21"/>
    <p:sldLayoutId id="2147483699" r:id="rId22"/>
    <p:sldLayoutId id="2147483700" r:id="rId23"/>
    <p:sldLayoutId id="2147483701" r:id="rId24"/>
    <p:sldLayoutId id="2147483702" r:id="rId25"/>
    <p:sldLayoutId id="2147483703" r:id="rId26"/>
    <p:sldLayoutId id="2147483704" r:id="rId27"/>
    <p:sldLayoutId id="2147483705" r:id="rId28"/>
    <p:sldLayoutId id="2147483706" r:id="rId29"/>
    <p:sldLayoutId id="2147483707" r:id="rId30"/>
    <p:sldLayoutId id="2147483708" r:id="rId31"/>
    <p:sldLayoutId id="2147483709" r:id="rId3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dt="0"/>
  <p:txStyles>
    <p:titleStyle>
      <a:lvl1pPr algn="l" defTabSz="914400" rtl="0" eaLnBrk="1" latinLnBrk="0" hangingPunct="1">
        <a:lnSpc>
          <a:spcPct val="90000"/>
        </a:lnSpc>
        <a:spcBef>
          <a:spcPct val="0"/>
        </a:spcBef>
        <a:buNone/>
        <a:defRPr sz="4400" kern="1200">
          <a:solidFill>
            <a:schemeClr val="bg1"/>
          </a:solidFill>
          <a:latin typeface="Georgia" panose="02040502050405020303" pitchFamily="18" charset="0"/>
          <a:ea typeface="+mj-ea"/>
          <a:cs typeface="Oracle Sans" panose="020B05030202040202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2800" b="0" i="0" kern="1200">
          <a:solidFill>
            <a:schemeClr val="bg1"/>
          </a:solidFill>
          <a:latin typeface="Oracle Sans Light" panose="020B0403020204020204" pitchFamily="34" charset="0"/>
          <a:ea typeface="+mn-ea"/>
          <a:cs typeface="Oracle Sans Light" panose="020B0403020204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b="0" i="0" kern="1200">
          <a:solidFill>
            <a:schemeClr val="bg1"/>
          </a:solidFill>
          <a:latin typeface="Oracle Sans Light" panose="020B0403020204020204" pitchFamily="34" charset="0"/>
          <a:ea typeface="+mn-ea"/>
          <a:cs typeface="Oracle Sans Light" panose="020B0403020204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b="0" i="0" kern="1200">
          <a:solidFill>
            <a:schemeClr val="bg1"/>
          </a:solidFill>
          <a:latin typeface="Oracle Sans Light" panose="020B0403020204020204" pitchFamily="34" charset="0"/>
          <a:ea typeface="+mn-ea"/>
          <a:cs typeface="Oracle Sans Light" panose="020B0403020204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b="0" i="0" kern="1200">
          <a:solidFill>
            <a:schemeClr val="bg1"/>
          </a:solidFill>
          <a:latin typeface="Oracle Sans Light" panose="020B0403020204020204" pitchFamily="34" charset="0"/>
          <a:ea typeface="+mn-ea"/>
          <a:cs typeface="Oracle Sans Light" panose="020B0403020204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b="0" i="0" kern="1200">
          <a:solidFill>
            <a:schemeClr val="bg1"/>
          </a:solidFill>
          <a:latin typeface="Oracle Sans Light" panose="020B0403020204020204" pitchFamily="34" charset="0"/>
          <a:ea typeface="+mn-ea"/>
          <a:cs typeface="Oracle Sans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14.xml.rels><?xml version="1.0" encoding="UTF-8" standalone="yes"?>
<Relationships xmlns="http://schemas.openxmlformats.org/package/2006/relationships"><Relationship Id="rId3" Type="http://schemas.openxmlformats.org/officeDocument/2006/relationships/image" Target="../media/image46.gi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50.gif"/><Relationship Id="rId2" Type="http://schemas.openxmlformats.org/officeDocument/2006/relationships/image" Target="../media/image49.gif"/><Relationship Id="rId1" Type="http://schemas.openxmlformats.org/officeDocument/2006/relationships/slideLayout" Target="../slideLayouts/slideLayout2.xml"/><Relationship Id="rId5" Type="http://schemas.openxmlformats.org/officeDocument/2006/relationships/image" Target="../media/image52.gif"/><Relationship Id="rId4" Type="http://schemas.openxmlformats.org/officeDocument/2006/relationships/image" Target="../media/image51.gif"/></Relationships>
</file>

<file path=ppt/slides/_rels/slide2.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image" Target="../media/image38.emf"/><Relationship Id="rId1" Type="http://schemas.openxmlformats.org/officeDocument/2006/relationships/slideLayout" Target="../slideLayouts/slideLayout2.xml"/><Relationship Id="rId4" Type="http://schemas.openxmlformats.org/officeDocument/2006/relationships/image" Target="../media/image40.jpeg"/></Relationships>
</file>

<file path=ppt/slides/_rels/slide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2.gi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Security Access With Deep Learning</a:t>
            </a:r>
            <a:endParaRPr lang="en-US" dirty="0"/>
          </a:p>
        </p:txBody>
      </p:sp>
      <p:pic>
        <p:nvPicPr>
          <p:cNvPr id="2" name="Picture 1"/>
          <p:cNvPicPr>
            <a:picLocks noChangeAspect="1"/>
          </p:cNvPicPr>
          <p:nvPr/>
        </p:nvPicPr>
        <p:blipFill>
          <a:blip r:embed="rId2"/>
          <a:stretch>
            <a:fillRect/>
          </a:stretch>
        </p:blipFill>
        <p:spPr>
          <a:xfrm>
            <a:off x="957470" y="1998801"/>
            <a:ext cx="7282709" cy="3646625"/>
          </a:xfrm>
          <a:prstGeom prst="rect">
            <a:avLst/>
          </a:prstGeom>
        </p:spPr>
      </p:pic>
      <p:graphicFrame>
        <p:nvGraphicFramePr>
          <p:cNvPr id="4" name="Table 3"/>
          <p:cNvGraphicFramePr>
            <a:graphicFrameLocks noGrp="1"/>
          </p:cNvGraphicFramePr>
          <p:nvPr>
            <p:extLst>
              <p:ext uri="{D42A27DB-BD31-4B8C-83A1-F6EECF244321}">
                <p14:modId xmlns:p14="http://schemas.microsoft.com/office/powerpoint/2010/main" val="1338871175"/>
              </p:ext>
            </p:extLst>
          </p:nvPr>
        </p:nvGraphicFramePr>
        <p:xfrm>
          <a:off x="8418442" y="1998801"/>
          <a:ext cx="3687419" cy="2781920"/>
        </p:xfrm>
        <a:graphic>
          <a:graphicData uri="http://schemas.openxmlformats.org/drawingml/2006/table">
            <a:tbl>
              <a:tblPr/>
              <a:tblGrid>
                <a:gridCol w="2289306">
                  <a:extLst>
                    <a:ext uri="{9D8B030D-6E8A-4147-A177-3AD203B41FA5}">
                      <a16:colId xmlns:a16="http://schemas.microsoft.com/office/drawing/2014/main" val="234454785"/>
                    </a:ext>
                  </a:extLst>
                </a:gridCol>
                <a:gridCol w="1398113">
                  <a:extLst>
                    <a:ext uri="{9D8B030D-6E8A-4147-A177-3AD203B41FA5}">
                      <a16:colId xmlns:a16="http://schemas.microsoft.com/office/drawing/2014/main" val="3454358143"/>
                    </a:ext>
                  </a:extLst>
                </a:gridCol>
              </a:tblGrid>
              <a:tr h="556384">
                <a:tc>
                  <a:txBody>
                    <a:bodyPr/>
                    <a:lstStyle/>
                    <a:p>
                      <a:pPr algn="l"/>
                      <a:r>
                        <a:rPr lang="en-US" sz="1400" dirty="0">
                          <a:solidFill>
                            <a:schemeClr val="bg1">
                              <a:lumMod val="95000"/>
                              <a:lumOff val="5000"/>
                            </a:schemeClr>
                          </a:solidFill>
                          <a:effectLst/>
                        </a:rPr>
                        <a:t>CAO LIANG</a:t>
                      </a:r>
                    </a:p>
                  </a:txBody>
                  <a:tcPr marL="82550" marR="82550" marT="38100" marB="38100" anchor="ctr">
                    <a:lnL w="6350" cap="flat" cmpd="sng" algn="ctr">
                      <a:solidFill>
                        <a:srgbClr val="DFE2E5"/>
                      </a:solidFill>
                      <a:prstDash val="solid"/>
                      <a:round/>
                      <a:headEnd type="none" w="med" len="med"/>
                      <a:tailEnd type="none" w="med" len="med"/>
                    </a:lnL>
                    <a:lnR w="6350" cap="flat" cmpd="sng" algn="ctr">
                      <a:solidFill>
                        <a:srgbClr val="DFE2E5"/>
                      </a:solidFill>
                      <a:prstDash val="solid"/>
                      <a:round/>
                      <a:headEnd type="none" w="med" len="med"/>
                      <a:tailEnd type="none" w="med" len="med"/>
                    </a:lnR>
                    <a:lnT w="6350" cap="flat" cmpd="sng" algn="ctr">
                      <a:solidFill>
                        <a:srgbClr val="DFE2E5"/>
                      </a:solidFill>
                      <a:prstDash val="solid"/>
                      <a:round/>
                      <a:headEnd type="none" w="med" len="med"/>
                      <a:tailEnd type="none" w="med" len="med"/>
                    </a:lnT>
                    <a:lnB w="6350" cap="flat" cmpd="sng" algn="ctr">
                      <a:solidFill>
                        <a:srgbClr val="DFE2E5"/>
                      </a:solidFill>
                      <a:prstDash val="solid"/>
                      <a:round/>
                      <a:headEnd type="none" w="med" len="med"/>
                      <a:tailEnd type="none" w="med" len="med"/>
                    </a:lnB>
                    <a:solidFill>
                      <a:srgbClr val="FFFFFF"/>
                    </a:solidFill>
                  </a:tcPr>
                </a:tc>
                <a:tc>
                  <a:txBody>
                    <a:bodyPr/>
                    <a:lstStyle/>
                    <a:p>
                      <a:pPr algn="ctr"/>
                      <a:r>
                        <a:rPr lang="en-US" sz="1400">
                          <a:solidFill>
                            <a:schemeClr val="bg1">
                              <a:lumMod val="95000"/>
                              <a:lumOff val="5000"/>
                            </a:schemeClr>
                          </a:solidFill>
                          <a:effectLst/>
                        </a:rPr>
                        <a:t>A0012884E</a:t>
                      </a:r>
                    </a:p>
                  </a:txBody>
                  <a:tcPr marL="82550" marR="82550" marT="38100" marB="38100" anchor="ctr">
                    <a:lnL w="6350" cap="flat" cmpd="sng" algn="ctr">
                      <a:solidFill>
                        <a:srgbClr val="DFE2E5"/>
                      </a:solidFill>
                      <a:prstDash val="solid"/>
                      <a:round/>
                      <a:headEnd type="none" w="med" len="med"/>
                      <a:tailEnd type="none" w="med" len="med"/>
                    </a:lnL>
                    <a:lnR w="6350" cap="flat" cmpd="sng" algn="ctr">
                      <a:solidFill>
                        <a:srgbClr val="DFE2E5"/>
                      </a:solidFill>
                      <a:prstDash val="solid"/>
                      <a:round/>
                      <a:headEnd type="none" w="med" len="med"/>
                      <a:tailEnd type="none" w="med" len="med"/>
                    </a:lnR>
                    <a:lnT w="6350" cap="flat" cmpd="sng" algn="ctr">
                      <a:solidFill>
                        <a:srgbClr val="DFE2E5"/>
                      </a:solidFill>
                      <a:prstDash val="solid"/>
                      <a:round/>
                      <a:headEnd type="none" w="med" len="med"/>
                      <a:tailEnd type="none" w="med" len="med"/>
                    </a:lnT>
                    <a:lnB w="6350" cap="flat" cmpd="sng" algn="ctr">
                      <a:solidFill>
                        <a:srgbClr val="DFE2E5"/>
                      </a:solidFill>
                      <a:prstDash val="solid"/>
                      <a:round/>
                      <a:headEnd type="none" w="med" len="med"/>
                      <a:tailEnd type="none" w="med" len="med"/>
                    </a:lnB>
                    <a:solidFill>
                      <a:srgbClr val="FFFFFF"/>
                    </a:solidFill>
                  </a:tcPr>
                </a:tc>
                <a:extLst>
                  <a:ext uri="{0D108BD9-81ED-4DB2-BD59-A6C34878D82A}">
                    <a16:rowId xmlns:a16="http://schemas.microsoft.com/office/drawing/2014/main" val="3524873850"/>
                  </a:ext>
                </a:extLst>
              </a:tr>
              <a:tr h="556384">
                <a:tc>
                  <a:txBody>
                    <a:bodyPr/>
                    <a:lstStyle/>
                    <a:p>
                      <a:pPr algn="l"/>
                      <a:r>
                        <a:rPr lang="en-US" sz="1400" dirty="0">
                          <a:solidFill>
                            <a:schemeClr val="bg1">
                              <a:lumMod val="95000"/>
                              <a:lumOff val="5000"/>
                            </a:schemeClr>
                          </a:solidFill>
                          <a:effectLst/>
                        </a:rPr>
                        <a:t>GENG LIANGYU</a:t>
                      </a:r>
                    </a:p>
                  </a:txBody>
                  <a:tcPr marL="82550" marR="82550" marT="38100" marB="38100" anchor="ctr">
                    <a:lnL w="6350" cap="flat" cmpd="sng" algn="ctr">
                      <a:solidFill>
                        <a:srgbClr val="DFE2E5"/>
                      </a:solidFill>
                      <a:prstDash val="solid"/>
                      <a:round/>
                      <a:headEnd type="none" w="med" len="med"/>
                      <a:tailEnd type="none" w="med" len="med"/>
                    </a:lnL>
                    <a:lnR w="6350" cap="flat" cmpd="sng" algn="ctr">
                      <a:solidFill>
                        <a:srgbClr val="DFE2E5"/>
                      </a:solidFill>
                      <a:prstDash val="solid"/>
                      <a:round/>
                      <a:headEnd type="none" w="med" len="med"/>
                      <a:tailEnd type="none" w="med" len="med"/>
                    </a:lnR>
                    <a:lnT w="6350" cap="flat" cmpd="sng" algn="ctr">
                      <a:solidFill>
                        <a:srgbClr val="DFE2E5"/>
                      </a:solidFill>
                      <a:prstDash val="solid"/>
                      <a:round/>
                      <a:headEnd type="none" w="med" len="med"/>
                      <a:tailEnd type="none" w="med" len="med"/>
                    </a:lnT>
                    <a:lnB w="6350" cap="flat" cmpd="sng" algn="ctr">
                      <a:solidFill>
                        <a:srgbClr val="DFE2E5"/>
                      </a:solidFill>
                      <a:prstDash val="solid"/>
                      <a:round/>
                      <a:headEnd type="none" w="med" len="med"/>
                      <a:tailEnd type="none" w="med" len="med"/>
                    </a:lnB>
                    <a:solidFill>
                      <a:srgbClr val="F6F8FA"/>
                    </a:solidFill>
                  </a:tcPr>
                </a:tc>
                <a:tc>
                  <a:txBody>
                    <a:bodyPr/>
                    <a:lstStyle/>
                    <a:p>
                      <a:pPr algn="ctr"/>
                      <a:r>
                        <a:rPr lang="en-US" sz="1400">
                          <a:solidFill>
                            <a:schemeClr val="bg1">
                              <a:lumMod val="95000"/>
                              <a:lumOff val="5000"/>
                            </a:schemeClr>
                          </a:solidFill>
                          <a:effectLst/>
                        </a:rPr>
                        <a:t>A0195278M</a:t>
                      </a:r>
                    </a:p>
                  </a:txBody>
                  <a:tcPr marL="82550" marR="82550" marT="38100" marB="38100" anchor="ctr">
                    <a:lnL w="6350" cap="flat" cmpd="sng" algn="ctr">
                      <a:solidFill>
                        <a:srgbClr val="DFE2E5"/>
                      </a:solidFill>
                      <a:prstDash val="solid"/>
                      <a:round/>
                      <a:headEnd type="none" w="med" len="med"/>
                      <a:tailEnd type="none" w="med" len="med"/>
                    </a:lnL>
                    <a:lnR w="6350" cap="flat" cmpd="sng" algn="ctr">
                      <a:solidFill>
                        <a:srgbClr val="DFE2E5"/>
                      </a:solidFill>
                      <a:prstDash val="solid"/>
                      <a:round/>
                      <a:headEnd type="none" w="med" len="med"/>
                      <a:tailEnd type="none" w="med" len="med"/>
                    </a:lnR>
                    <a:lnT w="6350" cap="flat" cmpd="sng" algn="ctr">
                      <a:solidFill>
                        <a:srgbClr val="DFE2E5"/>
                      </a:solidFill>
                      <a:prstDash val="solid"/>
                      <a:round/>
                      <a:headEnd type="none" w="med" len="med"/>
                      <a:tailEnd type="none" w="med" len="med"/>
                    </a:lnT>
                    <a:lnB w="6350" cap="flat" cmpd="sng" algn="ctr">
                      <a:solidFill>
                        <a:srgbClr val="DFE2E5"/>
                      </a:solidFill>
                      <a:prstDash val="solid"/>
                      <a:round/>
                      <a:headEnd type="none" w="med" len="med"/>
                      <a:tailEnd type="none" w="med" len="med"/>
                    </a:lnB>
                    <a:solidFill>
                      <a:srgbClr val="F6F8FA"/>
                    </a:solidFill>
                  </a:tcPr>
                </a:tc>
                <a:extLst>
                  <a:ext uri="{0D108BD9-81ED-4DB2-BD59-A6C34878D82A}">
                    <a16:rowId xmlns:a16="http://schemas.microsoft.com/office/drawing/2014/main" val="386687872"/>
                  </a:ext>
                </a:extLst>
              </a:tr>
              <a:tr h="556384">
                <a:tc>
                  <a:txBody>
                    <a:bodyPr/>
                    <a:lstStyle/>
                    <a:p>
                      <a:pPr algn="l"/>
                      <a:r>
                        <a:rPr lang="en-US" sz="1400" dirty="0">
                          <a:solidFill>
                            <a:schemeClr val="bg1">
                              <a:lumMod val="95000"/>
                              <a:lumOff val="5000"/>
                            </a:schemeClr>
                          </a:solidFill>
                          <a:effectLst/>
                        </a:rPr>
                        <a:t>HAN DONGCHOU FRANCIS</a:t>
                      </a:r>
                    </a:p>
                  </a:txBody>
                  <a:tcPr marL="82550" marR="82550" marT="38100" marB="38100" anchor="ctr">
                    <a:lnL w="6350" cap="flat" cmpd="sng" algn="ctr">
                      <a:solidFill>
                        <a:srgbClr val="DFE2E5"/>
                      </a:solidFill>
                      <a:prstDash val="solid"/>
                      <a:round/>
                      <a:headEnd type="none" w="med" len="med"/>
                      <a:tailEnd type="none" w="med" len="med"/>
                    </a:lnL>
                    <a:lnR w="6350" cap="flat" cmpd="sng" algn="ctr">
                      <a:solidFill>
                        <a:srgbClr val="DFE2E5"/>
                      </a:solidFill>
                      <a:prstDash val="solid"/>
                      <a:round/>
                      <a:headEnd type="none" w="med" len="med"/>
                      <a:tailEnd type="none" w="med" len="med"/>
                    </a:lnR>
                    <a:lnT w="6350" cap="flat" cmpd="sng" algn="ctr">
                      <a:solidFill>
                        <a:srgbClr val="DFE2E5"/>
                      </a:solidFill>
                      <a:prstDash val="solid"/>
                      <a:round/>
                      <a:headEnd type="none" w="med" len="med"/>
                      <a:tailEnd type="none" w="med" len="med"/>
                    </a:lnT>
                    <a:lnB w="6350" cap="flat" cmpd="sng" algn="ctr">
                      <a:solidFill>
                        <a:srgbClr val="DFE2E5"/>
                      </a:solidFill>
                      <a:prstDash val="solid"/>
                      <a:round/>
                      <a:headEnd type="none" w="med" len="med"/>
                      <a:tailEnd type="none" w="med" len="med"/>
                    </a:lnB>
                    <a:solidFill>
                      <a:srgbClr val="FFFFFF"/>
                    </a:solidFill>
                  </a:tcPr>
                </a:tc>
                <a:tc>
                  <a:txBody>
                    <a:bodyPr/>
                    <a:lstStyle/>
                    <a:p>
                      <a:pPr algn="ctr"/>
                      <a:r>
                        <a:rPr lang="en-US" sz="1400">
                          <a:solidFill>
                            <a:schemeClr val="bg1">
                              <a:lumMod val="95000"/>
                              <a:lumOff val="5000"/>
                            </a:schemeClr>
                          </a:solidFill>
                          <a:effectLst/>
                        </a:rPr>
                        <a:t>A0195414A</a:t>
                      </a:r>
                    </a:p>
                  </a:txBody>
                  <a:tcPr marL="82550" marR="82550" marT="38100" marB="38100" anchor="ctr">
                    <a:lnL w="6350" cap="flat" cmpd="sng" algn="ctr">
                      <a:solidFill>
                        <a:srgbClr val="DFE2E5"/>
                      </a:solidFill>
                      <a:prstDash val="solid"/>
                      <a:round/>
                      <a:headEnd type="none" w="med" len="med"/>
                      <a:tailEnd type="none" w="med" len="med"/>
                    </a:lnL>
                    <a:lnR w="6350" cap="flat" cmpd="sng" algn="ctr">
                      <a:solidFill>
                        <a:srgbClr val="DFE2E5"/>
                      </a:solidFill>
                      <a:prstDash val="solid"/>
                      <a:round/>
                      <a:headEnd type="none" w="med" len="med"/>
                      <a:tailEnd type="none" w="med" len="med"/>
                    </a:lnR>
                    <a:lnT w="6350" cap="flat" cmpd="sng" algn="ctr">
                      <a:solidFill>
                        <a:srgbClr val="DFE2E5"/>
                      </a:solidFill>
                      <a:prstDash val="solid"/>
                      <a:round/>
                      <a:headEnd type="none" w="med" len="med"/>
                      <a:tailEnd type="none" w="med" len="med"/>
                    </a:lnT>
                    <a:lnB w="6350" cap="flat" cmpd="sng" algn="ctr">
                      <a:solidFill>
                        <a:srgbClr val="DFE2E5"/>
                      </a:solidFill>
                      <a:prstDash val="solid"/>
                      <a:round/>
                      <a:headEnd type="none" w="med" len="med"/>
                      <a:tailEnd type="none" w="med" len="med"/>
                    </a:lnB>
                    <a:solidFill>
                      <a:srgbClr val="FFFFFF"/>
                    </a:solidFill>
                  </a:tcPr>
                </a:tc>
                <a:extLst>
                  <a:ext uri="{0D108BD9-81ED-4DB2-BD59-A6C34878D82A}">
                    <a16:rowId xmlns:a16="http://schemas.microsoft.com/office/drawing/2014/main" val="437680189"/>
                  </a:ext>
                </a:extLst>
              </a:tr>
              <a:tr h="556384">
                <a:tc>
                  <a:txBody>
                    <a:bodyPr/>
                    <a:lstStyle/>
                    <a:p>
                      <a:pPr algn="l"/>
                      <a:r>
                        <a:rPr lang="en-US" sz="1400" dirty="0">
                          <a:solidFill>
                            <a:schemeClr val="bg1">
                              <a:lumMod val="95000"/>
                              <a:lumOff val="5000"/>
                            </a:schemeClr>
                          </a:solidFill>
                          <a:effectLst/>
                        </a:rPr>
                        <a:t>ONG BOON PING</a:t>
                      </a:r>
                    </a:p>
                  </a:txBody>
                  <a:tcPr marL="82550" marR="82550" marT="38100" marB="38100" anchor="ctr">
                    <a:lnL w="6350" cap="flat" cmpd="sng" algn="ctr">
                      <a:solidFill>
                        <a:srgbClr val="DFE2E5"/>
                      </a:solidFill>
                      <a:prstDash val="solid"/>
                      <a:round/>
                      <a:headEnd type="none" w="med" len="med"/>
                      <a:tailEnd type="none" w="med" len="med"/>
                    </a:lnL>
                    <a:lnR w="6350" cap="flat" cmpd="sng" algn="ctr">
                      <a:solidFill>
                        <a:srgbClr val="DFE2E5"/>
                      </a:solidFill>
                      <a:prstDash val="solid"/>
                      <a:round/>
                      <a:headEnd type="none" w="med" len="med"/>
                      <a:tailEnd type="none" w="med" len="med"/>
                    </a:lnR>
                    <a:lnT w="6350" cap="flat" cmpd="sng" algn="ctr">
                      <a:solidFill>
                        <a:srgbClr val="DFE2E5"/>
                      </a:solidFill>
                      <a:prstDash val="solid"/>
                      <a:round/>
                      <a:headEnd type="none" w="med" len="med"/>
                      <a:tailEnd type="none" w="med" len="med"/>
                    </a:lnT>
                    <a:lnB w="6350" cap="flat" cmpd="sng" algn="ctr">
                      <a:solidFill>
                        <a:srgbClr val="DFE2E5"/>
                      </a:solidFill>
                      <a:prstDash val="solid"/>
                      <a:round/>
                      <a:headEnd type="none" w="med" len="med"/>
                      <a:tailEnd type="none" w="med" len="med"/>
                    </a:lnB>
                    <a:solidFill>
                      <a:srgbClr val="F6F8FA"/>
                    </a:solidFill>
                  </a:tcPr>
                </a:tc>
                <a:tc>
                  <a:txBody>
                    <a:bodyPr/>
                    <a:lstStyle/>
                    <a:p>
                      <a:pPr algn="ctr"/>
                      <a:r>
                        <a:rPr lang="en-US" sz="1400" dirty="0">
                          <a:solidFill>
                            <a:schemeClr val="bg1">
                              <a:lumMod val="95000"/>
                              <a:lumOff val="5000"/>
                            </a:schemeClr>
                          </a:solidFill>
                          <a:effectLst/>
                        </a:rPr>
                        <a:t>A0195172B</a:t>
                      </a:r>
                    </a:p>
                  </a:txBody>
                  <a:tcPr marL="82550" marR="82550" marT="38100" marB="38100" anchor="ctr">
                    <a:lnL w="6350" cap="flat" cmpd="sng" algn="ctr">
                      <a:solidFill>
                        <a:srgbClr val="DFE2E5"/>
                      </a:solidFill>
                      <a:prstDash val="solid"/>
                      <a:round/>
                      <a:headEnd type="none" w="med" len="med"/>
                      <a:tailEnd type="none" w="med" len="med"/>
                    </a:lnL>
                    <a:lnR w="6350" cap="flat" cmpd="sng" algn="ctr">
                      <a:solidFill>
                        <a:srgbClr val="DFE2E5"/>
                      </a:solidFill>
                      <a:prstDash val="solid"/>
                      <a:round/>
                      <a:headEnd type="none" w="med" len="med"/>
                      <a:tailEnd type="none" w="med" len="med"/>
                    </a:lnR>
                    <a:lnT w="6350" cap="flat" cmpd="sng" algn="ctr">
                      <a:solidFill>
                        <a:srgbClr val="DFE2E5"/>
                      </a:solidFill>
                      <a:prstDash val="solid"/>
                      <a:round/>
                      <a:headEnd type="none" w="med" len="med"/>
                      <a:tailEnd type="none" w="med" len="med"/>
                    </a:lnT>
                    <a:lnB w="6350" cap="flat" cmpd="sng" algn="ctr">
                      <a:solidFill>
                        <a:srgbClr val="DFE2E5"/>
                      </a:solidFill>
                      <a:prstDash val="solid"/>
                      <a:round/>
                      <a:headEnd type="none" w="med" len="med"/>
                      <a:tailEnd type="none" w="med" len="med"/>
                    </a:lnB>
                    <a:solidFill>
                      <a:srgbClr val="F6F8FA"/>
                    </a:solidFill>
                  </a:tcPr>
                </a:tc>
                <a:extLst>
                  <a:ext uri="{0D108BD9-81ED-4DB2-BD59-A6C34878D82A}">
                    <a16:rowId xmlns:a16="http://schemas.microsoft.com/office/drawing/2014/main" val="3302087005"/>
                  </a:ext>
                </a:extLst>
              </a:tr>
              <a:tr h="556384">
                <a:tc>
                  <a:txBody>
                    <a:bodyPr/>
                    <a:lstStyle/>
                    <a:p>
                      <a:pPr algn="l"/>
                      <a:r>
                        <a:rPr lang="en-US" sz="1400">
                          <a:solidFill>
                            <a:schemeClr val="bg1">
                              <a:lumMod val="95000"/>
                              <a:lumOff val="5000"/>
                            </a:schemeClr>
                          </a:solidFill>
                          <a:effectLst/>
                        </a:rPr>
                        <a:t>TAN CHIN GEE</a:t>
                      </a:r>
                    </a:p>
                  </a:txBody>
                  <a:tcPr marL="82550" marR="82550" marT="38100" marB="38100" anchor="ctr">
                    <a:lnL w="6350" cap="flat" cmpd="sng" algn="ctr">
                      <a:solidFill>
                        <a:srgbClr val="DFE2E5"/>
                      </a:solidFill>
                      <a:prstDash val="solid"/>
                      <a:round/>
                      <a:headEnd type="none" w="med" len="med"/>
                      <a:tailEnd type="none" w="med" len="med"/>
                    </a:lnL>
                    <a:lnR w="6350" cap="flat" cmpd="sng" algn="ctr">
                      <a:solidFill>
                        <a:srgbClr val="DFE2E5"/>
                      </a:solidFill>
                      <a:prstDash val="solid"/>
                      <a:round/>
                      <a:headEnd type="none" w="med" len="med"/>
                      <a:tailEnd type="none" w="med" len="med"/>
                    </a:lnR>
                    <a:lnT w="6350" cap="flat" cmpd="sng" algn="ctr">
                      <a:solidFill>
                        <a:srgbClr val="DFE2E5"/>
                      </a:solidFill>
                      <a:prstDash val="solid"/>
                      <a:round/>
                      <a:headEnd type="none" w="med" len="med"/>
                      <a:tailEnd type="none" w="med" len="med"/>
                    </a:lnT>
                    <a:lnB w="6350" cap="flat" cmpd="sng" algn="ctr">
                      <a:solidFill>
                        <a:srgbClr val="DFE2E5"/>
                      </a:solidFill>
                      <a:prstDash val="solid"/>
                      <a:round/>
                      <a:headEnd type="none" w="med" len="med"/>
                      <a:tailEnd type="none" w="med" len="med"/>
                    </a:lnB>
                    <a:solidFill>
                      <a:srgbClr val="FFFFFF"/>
                    </a:solidFill>
                  </a:tcPr>
                </a:tc>
                <a:tc>
                  <a:txBody>
                    <a:bodyPr/>
                    <a:lstStyle/>
                    <a:p>
                      <a:pPr algn="ctr"/>
                      <a:r>
                        <a:rPr lang="en-US" sz="1400" dirty="0">
                          <a:solidFill>
                            <a:schemeClr val="bg1">
                              <a:lumMod val="95000"/>
                              <a:lumOff val="5000"/>
                            </a:schemeClr>
                          </a:solidFill>
                          <a:effectLst/>
                        </a:rPr>
                        <a:t>A0195296M</a:t>
                      </a:r>
                    </a:p>
                  </a:txBody>
                  <a:tcPr marL="82550" marR="82550" marT="38100" marB="38100" anchor="ctr">
                    <a:lnL w="6350" cap="flat" cmpd="sng" algn="ctr">
                      <a:solidFill>
                        <a:srgbClr val="DFE2E5"/>
                      </a:solidFill>
                      <a:prstDash val="solid"/>
                      <a:round/>
                      <a:headEnd type="none" w="med" len="med"/>
                      <a:tailEnd type="none" w="med" len="med"/>
                    </a:lnL>
                    <a:lnR w="6350" cap="flat" cmpd="sng" algn="ctr">
                      <a:solidFill>
                        <a:srgbClr val="DFE2E5"/>
                      </a:solidFill>
                      <a:prstDash val="solid"/>
                      <a:round/>
                      <a:headEnd type="none" w="med" len="med"/>
                      <a:tailEnd type="none" w="med" len="med"/>
                    </a:lnR>
                    <a:lnT w="6350" cap="flat" cmpd="sng" algn="ctr">
                      <a:solidFill>
                        <a:srgbClr val="DFE2E5"/>
                      </a:solidFill>
                      <a:prstDash val="solid"/>
                      <a:round/>
                      <a:headEnd type="none" w="med" len="med"/>
                      <a:tailEnd type="none" w="med" len="med"/>
                    </a:lnT>
                    <a:lnB w="6350" cap="flat" cmpd="sng" algn="ctr">
                      <a:solidFill>
                        <a:srgbClr val="DFE2E5"/>
                      </a:solidFill>
                      <a:prstDash val="solid"/>
                      <a:round/>
                      <a:headEnd type="none" w="med" len="med"/>
                      <a:tailEnd type="none" w="med" len="med"/>
                    </a:lnB>
                    <a:solidFill>
                      <a:srgbClr val="FFFFFF"/>
                    </a:solidFill>
                  </a:tcPr>
                </a:tc>
                <a:extLst>
                  <a:ext uri="{0D108BD9-81ED-4DB2-BD59-A6C34878D82A}">
                    <a16:rowId xmlns:a16="http://schemas.microsoft.com/office/drawing/2014/main" val="447821658"/>
                  </a:ext>
                </a:extLst>
              </a:tr>
            </a:tbl>
          </a:graphicData>
        </a:graphic>
      </p:graphicFrame>
    </p:spTree>
    <p:extLst>
      <p:ext uri="{BB962C8B-B14F-4D97-AF65-F5344CB8AC3E}">
        <p14:creationId xmlns:p14="http://schemas.microsoft.com/office/powerpoint/2010/main" val="493583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72253E-A804-4915-AA14-A7BA4C9EFBEF}"/>
              </a:ext>
            </a:extLst>
          </p:cNvPr>
          <p:cNvSpPr>
            <a:spLocks noGrp="1"/>
          </p:cNvSpPr>
          <p:nvPr>
            <p:ph type="title"/>
          </p:nvPr>
        </p:nvSpPr>
        <p:spPr/>
        <p:txBody>
          <a:bodyPr/>
          <a:lstStyle/>
          <a:p>
            <a:r>
              <a:rPr lang="en-MY" dirty="0" err="1" smtClean="0"/>
              <a:t>Dlib</a:t>
            </a:r>
            <a:r>
              <a:rPr lang="en-MY" dirty="0" smtClean="0"/>
              <a:t> – Face Encoding</a:t>
            </a:r>
            <a:endParaRPr lang="en-MY" dirty="0"/>
          </a:p>
        </p:txBody>
      </p:sp>
      <p:sp>
        <p:nvSpPr>
          <p:cNvPr id="3" name="Content Placeholder 2">
            <a:extLst>
              <a:ext uri="{FF2B5EF4-FFF2-40B4-BE49-F238E27FC236}">
                <a16:creationId xmlns:a16="http://schemas.microsoft.com/office/drawing/2014/main" id="{0D1BEA28-1ED1-4828-B737-A7D1214E69CD}"/>
              </a:ext>
            </a:extLst>
          </p:cNvPr>
          <p:cNvSpPr>
            <a:spLocks noGrp="1"/>
          </p:cNvSpPr>
          <p:nvPr>
            <p:ph idx="1"/>
          </p:nvPr>
        </p:nvSpPr>
        <p:spPr/>
        <p:txBody>
          <a:bodyPr>
            <a:normAutofit lnSpcReduction="10000"/>
          </a:bodyPr>
          <a:lstStyle/>
          <a:p>
            <a:r>
              <a:rPr lang="en-MY" dirty="0"/>
              <a:t>Face encoding is done through </a:t>
            </a:r>
            <a:r>
              <a:rPr lang="en-MY" dirty="0" err="1"/>
              <a:t>face_recognition</a:t>
            </a:r>
            <a:r>
              <a:rPr lang="en-MY" dirty="0"/>
              <a:t> python library developed by </a:t>
            </a:r>
            <a:r>
              <a:rPr lang="en-MY" dirty="0" err="1"/>
              <a:t>Ageitgey</a:t>
            </a:r>
            <a:r>
              <a:rPr lang="en-MY" dirty="0"/>
              <a:t>. This library is mainly based on open source </a:t>
            </a:r>
            <a:r>
              <a:rPr lang="en-MY" dirty="0" err="1"/>
              <a:t>Dlib</a:t>
            </a:r>
            <a:r>
              <a:rPr lang="en-MY" dirty="0"/>
              <a:t>.</a:t>
            </a:r>
          </a:p>
          <a:p>
            <a:r>
              <a:rPr lang="en-MY" dirty="0" err="1"/>
              <a:t>Face_recognition</a:t>
            </a:r>
            <a:r>
              <a:rPr lang="en-MY" dirty="0"/>
              <a:t> library return result in 128-bit code and hence suitable for face encoding.</a:t>
            </a:r>
          </a:p>
          <a:p>
            <a:r>
              <a:rPr lang="en-MY" dirty="0" err="1"/>
              <a:t>Face_recognition</a:t>
            </a:r>
            <a:r>
              <a:rPr lang="en-MY" dirty="0"/>
              <a:t> has several steps to refine and encode the face image:</a:t>
            </a:r>
          </a:p>
          <a:p>
            <a:pPr lvl="1"/>
            <a:r>
              <a:rPr lang="en-MY" dirty="0" err="1" smtClean="0"/>
              <a:t>HoG</a:t>
            </a:r>
            <a:r>
              <a:rPr lang="en-MY" dirty="0" smtClean="0"/>
              <a:t> Transformation (further </a:t>
            </a:r>
            <a:r>
              <a:rPr lang="en-MY" dirty="0"/>
              <a:t>refine bounding area from MTCNN in this project)</a:t>
            </a:r>
          </a:p>
          <a:p>
            <a:pPr lvl="1"/>
            <a:r>
              <a:rPr lang="en-MY" dirty="0" err="1" smtClean="0"/>
              <a:t>dlib</a:t>
            </a:r>
            <a:r>
              <a:rPr lang="en-MY" dirty="0" smtClean="0"/>
              <a:t> </a:t>
            </a:r>
            <a:r>
              <a:rPr lang="en-MY" dirty="0"/>
              <a:t>face landmark detection and face projection</a:t>
            </a:r>
          </a:p>
          <a:p>
            <a:pPr lvl="1"/>
            <a:r>
              <a:rPr lang="en-MY" dirty="0" smtClean="0"/>
              <a:t>neural </a:t>
            </a:r>
            <a:r>
              <a:rPr lang="en-MY" dirty="0"/>
              <a:t>network trained using triplet loss for error computation</a:t>
            </a:r>
          </a:p>
        </p:txBody>
      </p:sp>
    </p:spTree>
    <p:extLst>
      <p:ext uri="{BB962C8B-B14F-4D97-AF65-F5344CB8AC3E}">
        <p14:creationId xmlns:p14="http://schemas.microsoft.com/office/powerpoint/2010/main" val="223676608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389A154-C597-4F89-A18F-B11AD646A257}"/>
              </a:ext>
            </a:extLst>
          </p:cNvPr>
          <p:cNvSpPr>
            <a:spLocks noGrp="1"/>
          </p:cNvSpPr>
          <p:nvPr>
            <p:ph idx="1"/>
          </p:nvPr>
        </p:nvSpPr>
        <p:spPr/>
        <p:txBody>
          <a:bodyPr>
            <a:normAutofit fontScale="92500"/>
          </a:bodyPr>
          <a:lstStyle/>
          <a:p>
            <a:r>
              <a:rPr lang="en-US" dirty="0"/>
              <a:t>3 Targeted faces and &gt;100 non-targeted faces are </a:t>
            </a:r>
            <a:r>
              <a:rPr lang="en-US" dirty="0" smtClean="0"/>
              <a:t>processed </a:t>
            </a:r>
            <a:r>
              <a:rPr lang="en-US" dirty="0"/>
              <a:t>using MTCNN (Background removal), and </a:t>
            </a:r>
            <a:r>
              <a:rPr lang="en-US" dirty="0" smtClean="0"/>
              <a:t>augmentation is applied.</a:t>
            </a:r>
            <a:endParaRPr lang="en-US" dirty="0"/>
          </a:p>
          <a:p>
            <a:r>
              <a:rPr lang="en-US" dirty="0"/>
              <a:t>As a result, ~100000 images are input into the system.</a:t>
            </a:r>
          </a:p>
          <a:p>
            <a:r>
              <a:rPr lang="en-US" dirty="0"/>
              <a:t>With the 128-byte code, it is now a smaller dataset which enables Classifier models to be trained for the final image recognition.</a:t>
            </a:r>
          </a:p>
          <a:p>
            <a:r>
              <a:rPr lang="en-US" dirty="0"/>
              <a:t>In this project, KNN, SVM, Logistic Regression and MLP are used to classify the 128-bit </a:t>
            </a:r>
            <a:r>
              <a:rPr lang="en-US" dirty="0" smtClean="0"/>
              <a:t>information.</a:t>
            </a:r>
            <a:endParaRPr lang="en-US" dirty="0"/>
          </a:p>
          <a:p>
            <a:r>
              <a:rPr lang="en-US" dirty="0"/>
              <a:t>The output of each model is ensembled using voting system.</a:t>
            </a:r>
          </a:p>
          <a:p>
            <a:r>
              <a:rPr lang="en-US" dirty="0" smtClean="0"/>
              <a:t>Prediction can be made in 0.2-0.6s depending </a:t>
            </a:r>
            <a:r>
              <a:rPr lang="en-US" dirty="0"/>
              <a:t>on the CPU/GPU </a:t>
            </a:r>
            <a:r>
              <a:rPr lang="en-US" dirty="0" smtClean="0"/>
              <a:t>environment</a:t>
            </a:r>
            <a:r>
              <a:rPr lang="en-US" dirty="0"/>
              <a:t>.</a:t>
            </a:r>
          </a:p>
        </p:txBody>
      </p:sp>
      <p:sp>
        <p:nvSpPr>
          <p:cNvPr id="6" name="Title 1"/>
          <p:cNvSpPr>
            <a:spLocks noGrp="1"/>
          </p:cNvSpPr>
          <p:nvPr>
            <p:ph type="title"/>
          </p:nvPr>
        </p:nvSpPr>
        <p:spPr>
          <a:xfrm>
            <a:off x="838200" y="365125"/>
            <a:ext cx="10515600" cy="1325563"/>
          </a:xfrm>
        </p:spPr>
        <p:txBody>
          <a:bodyPr/>
          <a:lstStyle/>
          <a:p>
            <a:r>
              <a:rPr lang="en-US" dirty="0" smtClean="0"/>
              <a:t>Face Recognition Solution Framework</a:t>
            </a:r>
            <a:endParaRPr lang="en-US" dirty="0"/>
          </a:p>
        </p:txBody>
      </p:sp>
    </p:spTree>
    <p:extLst>
      <p:ext uri="{BB962C8B-B14F-4D97-AF65-F5344CB8AC3E}">
        <p14:creationId xmlns:p14="http://schemas.microsoft.com/office/powerpoint/2010/main" val="196989268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42224D-3DE8-4591-865B-5B05B3D1949E}"/>
              </a:ext>
            </a:extLst>
          </p:cNvPr>
          <p:cNvSpPr>
            <a:spLocks noGrp="1"/>
          </p:cNvSpPr>
          <p:nvPr>
            <p:ph type="title"/>
          </p:nvPr>
        </p:nvSpPr>
        <p:spPr/>
        <p:txBody>
          <a:bodyPr/>
          <a:lstStyle/>
          <a:p>
            <a:r>
              <a:rPr lang="en-US" dirty="0"/>
              <a:t>Face Recognition – Complication</a:t>
            </a:r>
          </a:p>
        </p:txBody>
      </p:sp>
      <p:sp>
        <p:nvSpPr>
          <p:cNvPr id="3" name="Content Placeholder 2">
            <a:extLst>
              <a:ext uri="{FF2B5EF4-FFF2-40B4-BE49-F238E27FC236}">
                <a16:creationId xmlns:a16="http://schemas.microsoft.com/office/drawing/2014/main" id="{B4047957-6E25-4E96-A2A4-79083C57055D}"/>
              </a:ext>
            </a:extLst>
          </p:cNvPr>
          <p:cNvSpPr>
            <a:spLocks noGrp="1"/>
          </p:cNvSpPr>
          <p:nvPr>
            <p:ph idx="1"/>
          </p:nvPr>
        </p:nvSpPr>
        <p:spPr/>
        <p:txBody>
          <a:bodyPr>
            <a:normAutofit fontScale="92500" lnSpcReduction="10000"/>
          </a:bodyPr>
          <a:lstStyle/>
          <a:p>
            <a:r>
              <a:rPr lang="en-US" dirty="0"/>
              <a:t>Multiple faces can be taken into an image frame at the same time.</a:t>
            </a:r>
          </a:p>
          <a:p>
            <a:r>
              <a:rPr lang="en-US" dirty="0"/>
              <a:t>Lighting can be different in between testing ground and training ground. Bright lighting (which is mainly yellow lighting that has significant R and G component) can reduce the contrast in between face and surrounding environment. Face area which is not exposed to the light may not be recognized.</a:t>
            </a:r>
          </a:p>
          <a:p>
            <a:r>
              <a:rPr lang="en-US" dirty="0"/>
              <a:t>Though targeted face is known, the application ground is an open space that allow free movement. Hence, accuracy varies between individual visitor.</a:t>
            </a:r>
          </a:p>
          <a:p>
            <a:r>
              <a:rPr lang="en-US" dirty="0"/>
              <a:t>For the targeted face, not all facial expression/hair style can be captured. Spectacle effect can also be extra factor to the recognition accuracy.</a:t>
            </a:r>
          </a:p>
          <a:p>
            <a:pPr marL="0" indent="0">
              <a:buNone/>
            </a:pPr>
            <a:endParaRPr lang="en-US" dirty="0"/>
          </a:p>
        </p:txBody>
      </p:sp>
    </p:spTree>
    <p:extLst>
      <p:ext uri="{BB962C8B-B14F-4D97-AF65-F5344CB8AC3E}">
        <p14:creationId xmlns:p14="http://schemas.microsoft.com/office/powerpoint/2010/main" val="172159955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ADC142-E78A-4403-9119-1091311CC3DC}"/>
              </a:ext>
            </a:extLst>
          </p:cNvPr>
          <p:cNvSpPr>
            <a:spLocks noGrp="1"/>
          </p:cNvSpPr>
          <p:nvPr>
            <p:ph type="title"/>
          </p:nvPr>
        </p:nvSpPr>
        <p:spPr/>
        <p:txBody>
          <a:bodyPr/>
          <a:lstStyle/>
          <a:p>
            <a:r>
              <a:rPr lang="en-US" dirty="0" smtClean="0"/>
              <a:t>Performance</a:t>
            </a:r>
            <a:endParaRPr lang="en-US" dirty="0"/>
          </a:p>
        </p:txBody>
      </p:sp>
      <p:pic>
        <p:nvPicPr>
          <p:cNvPr id="5" name="Picture 4">
            <a:extLst>
              <a:ext uri="{FF2B5EF4-FFF2-40B4-BE49-F238E27FC236}">
                <a16:creationId xmlns:a16="http://schemas.microsoft.com/office/drawing/2014/main" id="{7BD3A8F0-5E5D-41F3-8960-094E230235DF}"/>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5055515" y="1403582"/>
            <a:ext cx="6801867" cy="2058743"/>
          </a:xfrm>
          <a:prstGeom prst="rect">
            <a:avLst/>
          </a:prstGeom>
          <a:noFill/>
          <a:ln>
            <a:noFill/>
          </a:ln>
        </p:spPr>
      </p:pic>
      <p:pic>
        <p:nvPicPr>
          <p:cNvPr id="6" name="Picture 5">
            <a:extLst>
              <a:ext uri="{FF2B5EF4-FFF2-40B4-BE49-F238E27FC236}">
                <a16:creationId xmlns:a16="http://schemas.microsoft.com/office/drawing/2014/main" id="{4623B780-38EA-4B3D-AA88-53DAE0909A99}"/>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5055515" y="3627939"/>
            <a:ext cx="6801867" cy="2038688"/>
          </a:xfrm>
          <a:prstGeom prst="rect">
            <a:avLst/>
          </a:prstGeom>
          <a:noFill/>
          <a:ln>
            <a:noFill/>
          </a:ln>
        </p:spPr>
      </p:pic>
      <p:sp>
        <p:nvSpPr>
          <p:cNvPr id="7" name="TextBox 6">
            <a:extLst>
              <a:ext uri="{FF2B5EF4-FFF2-40B4-BE49-F238E27FC236}">
                <a16:creationId xmlns:a16="http://schemas.microsoft.com/office/drawing/2014/main" id="{55799F7C-2BC3-4185-B618-54389B6B75C4}"/>
              </a:ext>
            </a:extLst>
          </p:cNvPr>
          <p:cNvSpPr txBox="1"/>
          <p:nvPr/>
        </p:nvSpPr>
        <p:spPr>
          <a:xfrm>
            <a:off x="1985739" y="1478796"/>
            <a:ext cx="1490152" cy="523220"/>
          </a:xfrm>
          <a:prstGeom prst="rect">
            <a:avLst/>
          </a:prstGeom>
          <a:noFill/>
        </p:spPr>
        <p:txBody>
          <a:bodyPr wrap="none" rtlCol="0">
            <a:spAutoFit/>
          </a:bodyPr>
          <a:lstStyle/>
          <a:p>
            <a:r>
              <a:rPr lang="en-MY" sz="2800" dirty="0">
                <a:solidFill>
                  <a:srgbClr val="FFFF00"/>
                </a:solidFill>
              </a:rPr>
              <a:t>Accuracy</a:t>
            </a:r>
          </a:p>
        </p:txBody>
      </p:sp>
      <p:sp>
        <p:nvSpPr>
          <p:cNvPr id="8" name="TextBox 7">
            <a:extLst>
              <a:ext uri="{FF2B5EF4-FFF2-40B4-BE49-F238E27FC236}">
                <a16:creationId xmlns:a16="http://schemas.microsoft.com/office/drawing/2014/main" id="{213334D7-3AB1-42E6-818B-A042591F7132}"/>
              </a:ext>
            </a:extLst>
          </p:cNvPr>
          <p:cNvSpPr txBox="1"/>
          <p:nvPr/>
        </p:nvSpPr>
        <p:spPr>
          <a:xfrm>
            <a:off x="1985739" y="3567237"/>
            <a:ext cx="2272673" cy="523220"/>
          </a:xfrm>
          <a:prstGeom prst="rect">
            <a:avLst/>
          </a:prstGeom>
          <a:noFill/>
        </p:spPr>
        <p:txBody>
          <a:bodyPr wrap="none" rtlCol="0">
            <a:spAutoFit/>
          </a:bodyPr>
          <a:lstStyle/>
          <a:p>
            <a:r>
              <a:rPr lang="en-MY" sz="2800" dirty="0">
                <a:solidFill>
                  <a:srgbClr val="FFFF00"/>
                </a:solidFill>
              </a:rPr>
              <a:t>False Negative</a:t>
            </a:r>
          </a:p>
        </p:txBody>
      </p:sp>
      <p:sp>
        <p:nvSpPr>
          <p:cNvPr id="9" name="Right Arrow 8"/>
          <p:cNvSpPr/>
          <p:nvPr/>
        </p:nvSpPr>
        <p:spPr>
          <a:xfrm>
            <a:off x="4449227" y="1571441"/>
            <a:ext cx="477079" cy="401816"/>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Arrow 9"/>
          <p:cNvSpPr/>
          <p:nvPr/>
        </p:nvSpPr>
        <p:spPr>
          <a:xfrm>
            <a:off x="4449227" y="3627939"/>
            <a:ext cx="477079" cy="401816"/>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23D61BD9-59D1-4B9B-BE9F-602CE1608D63}"/>
              </a:ext>
            </a:extLst>
          </p:cNvPr>
          <p:cNvPicPr>
            <a:picLocks noChangeAspect="1"/>
          </p:cNvPicPr>
          <p:nvPr/>
        </p:nvPicPr>
        <p:blipFill>
          <a:blip r:embed="rId4"/>
          <a:stretch>
            <a:fillRect/>
          </a:stretch>
        </p:blipFill>
        <p:spPr>
          <a:xfrm>
            <a:off x="1030147" y="4397502"/>
            <a:ext cx="2445744" cy="2006186"/>
          </a:xfrm>
          <a:prstGeom prst="rect">
            <a:avLst/>
          </a:prstGeom>
        </p:spPr>
      </p:pic>
    </p:spTree>
    <p:extLst>
      <p:ext uri="{BB962C8B-B14F-4D97-AF65-F5344CB8AC3E}">
        <p14:creationId xmlns:p14="http://schemas.microsoft.com/office/powerpoint/2010/main" val="238638669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Alert Mechanism</a:t>
            </a:r>
            <a:endParaRPr lang="en-US" dirty="0"/>
          </a:p>
        </p:txBody>
      </p:sp>
      <p:sp>
        <p:nvSpPr>
          <p:cNvPr id="5" name="Title 5">
            <a:extLst>
              <a:ext uri="{FF2B5EF4-FFF2-40B4-BE49-F238E27FC236}">
                <a16:creationId xmlns:a16="http://schemas.microsoft.com/office/drawing/2014/main" id="{EB9BA41B-FD9C-A14F-A5FA-8DFB40E8CBB4}"/>
              </a:ext>
            </a:extLst>
          </p:cNvPr>
          <p:cNvSpPr txBox="1">
            <a:spLocks/>
          </p:cNvSpPr>
          <p:nvPr/>
        </p:nvSpPr>
        <p:spPr>
          <a:xfrm>
            <a:off x="838200" y="2206487"/>
            <a:ext cx="6490339" cy="381682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b="1" kern="1200">
                <a:solidFill>
                  <a:schemeClr val="tx2"/>
                </a:solidFill>
                <a:latin typeface="Oracle Sans" panose="020B0503020204020204" pitchFamily="34" charset="0"/>
                <a:ea typeface="+mj-ea"/>
                <a:cs typeface="Oracle Sans" panose="020B0503020204020204"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742950" indent="-742950">
              <a:buAutoNum type="arabicPeriod"/>
            </a:pPr>
            <a:r>
              <a:rPr lang="en-US" sz="2400" b="0" dirty="0"/>
              <a:t>Intruder Identified by Face Recognition</a:t>
            </a:r>
          </a:p>
          <a:p>
            <a:pPr marL="742950" indent="-742950">
              <a:buAutoNum type="arabicPeriod"/>
            </a:pPr>
            <a:endParaRPr lang="en-US" sz="2400" b="0" dirty="0"/>
          </a:p>
          <a:p>
            <a:pPr marL="742950" indent="-742950">
              <a:buAutoNum type="arabicPeriod"/>
            </a:pPr>
            <a:r>
              <a:rPr lang="en-US" sz="2400" b="0" dirty="0"/>
              <a:t>Alert SMS </a:t>
            </a:r>
            <a:r>
              <a:rPr lang="en-US" sz="2400" b="0" dirty="0" smtClean="0"/>
              <a:t>Issued</a:t>
            </a:r>
          </a:p>
          <a:p>
            <a:pPr marL="742950" indent="-742950">
              <a:buAutoNum type="arabicPeriod"/>
            </a:pPr>
            <a:endParaRPr lang="en-US" sz="2400" b="0" dirty="0"/>
          </a:p>
          <a:p>
            <a:pPr marL="742950" indent="-742950">
              <a:lnSpc>
                <a:spcPct val="100000"/>
              </a:lnSpc>
              <a:buAutoNum type="arabicPeriod"/>
            </a:pPr>
            <a:r>
              <a:rPr lang="en-US" sz="2400" b="0" dirty="0"/>
              <a:t>Email with Picture Attachment</a:t>
            </a:r>
          </a:p>
          <a:p>
            <a:pPr marL="742950" indent="-742950">
              <a:lnSpc>
                <a:spcPct val="100000"/>
              </a:lnSpc>
              <a:buAutoNum type="arabicPeriod"/>
            </a:pPr>
            <a:endParaRPr lang="en-US" sz="2400" b="0" dirty="0"/>
          </a:p>
          <a:p>
            <a:pPr marL="742950" indent="-742950">
              <a:lnSpc>
                <a:spcPct val="100000"/>
              </a:lnSpc>
              <a:buAutoNum type="arabicPeriod"/>
            </a:pPr>
            <a:r>
              <a:rPr lang="en-US" sz="2400" b="0" dirty="0"/>
              <a:t>Audit Trail</a:t>
            </a:r>
          </a:p>
          <a:p>
            <a:endParaRPr lang="en-US" sz="3200" dirty="0"/>
          </a:p>
        </p:txBody>
      </p:sp>
      <p:sp>
        <p:nvSpPr>
          <p:cNvPr id="7" name="TextBox 6">
            <a:extLst>
              <a:ext uri="{FF2B5EF4-FFF2-40B4-BE49-F238E27FC236}">
                <a16:creationId xmlns:a16="http://schemas.microsoft.com/office/drawing/2014/main" id="{BEF28D10-FF0A-A746-948D-678F2FA43D66}"/>
              </a:ext>
            </a:extLst>
          </p:cNvPr>
          <p:cNvSpPr txBox="1"/>
          <p:nvPr/>
        </p:nvSpPr>
        <p:spPr>
          <a:xfrm>
            <a:off x="7328539" y="6369987"/>
            <a:ext cx="3382933" cy="369332"/>
          </a:xfrm>
          <a:prstGeom prst="rect">
            <a:avLst/>
          </a:prstGeom>
          <a:noFill/>
        </p:spPr>
        <p:txBody>
          <a:bodyPr wrap="square" rtlCol="0">
            <a:spAutoFit/>
          </a:bodyPr>
          <a:lstStyle/>
          <a:p>
            <a:pPr algn="ctr"/>
            <a:r>
              <a:rPr lang="en-US" dirty="0"/>
              <a:t>SMS Alert of Intruder </a:t>
            </a:r>
          </a:p>
        </p:txBody>
      </p:sp>
      <p:pic>
        <p:nvPicPr>
          <p:cNvPr id="4" name="Picture 3" descr="A hand holding a cellphone&#10;&#10;Description automatically generated">
            <a:extLst>
              <a:ext uri="{FF2B5EF4-FFF2-40B4-BE49-F238E27FC236}">
                <a16:creationId xmlns:a16="http://schemas.microsoft.com/office/drawing/2014/main" id="{D46B2EE3-3BD7-2F48-9C17-5FCA8E789F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06908" y="1637800"/>
            <a:ext cx="3190260" cy="4620126"/>
          </a:xfrm>
          <a:prstGeom prst="rect">
            <a:avLst/>
          </a:prstGeom>
        </p:spPr>
      </p:pic>
    </p:spTree>
    <p:extLst>
      <p:ext uri="{BB962C8B-B14F-4D97-AF65-F5344CB8AC3E}">
        <p14:creationId xmlns:p14="http://schemas.microsoft.com/office/powerpoint/2010/main" val="40918288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Solution Overview – A Quick Demo</a:t>
            </a:r>
            <a:endParaRPr lang="en-US" dirty="0"/>
          </a:p>
        </p:txBody>
      </p:sp>
      <p:sp>
        <p:nvSpPr>
          <p:cNvPr id="10" name="TextBox 9"/>
          <p:cNvSpPr txBox="1"/>
          <p:nvPr/>
        </p:nvSpPr>
        <p:spPr>
          <a:xfrm>
            <a:off x="907775" y="1988027"/>
            <a:ext cx="4002156" cy="4247317"/>
          </a:xfrm>
          <a:prstGeom prst="rect">
            <a:avLst/>
          </a:prstGeom>
          <a:noFill/>
        </p:spPr>
        <p:txBody>
          <a:bodyPr wrap="square" rtlCol="0">
            <a:spAutoFit/>
          </a:bodyPr>
          <a:lstStyle/>
          <a:p>
            <a:r>
              <a:rPr lang="en-US" dirty="0" smtClean="0">
                <a:solidFill>
                  <a:schemeClr val="bg2">
                    <a:lumMod val="10000"/>
                    <a:lumOff val="90000"/>
                  </a:schemeClr>
                </a:solidFill>
              </a:rPr>
              <a:t>When an intruder enters the prohibited zone, camera 1  detects the presence and initiates the process for camera 2 to start the face recognition.</a:t>
            </a:r>
          </a:p>
          <a:p>
            <a:endParaRPr lang="en-US" dirty="0">
              <a:solidFill>
                <a:schemeClr val="bg2">
                  <a:lumMod val="10000"/>
                  <a:lumOff val="90000"/>
                </a:schemeClr>
              </a:solidFill>
            </a:endParaRPr>
          </a:p>
          <a:p>
            <a:r>
              <a:rPr lang="en-US" dirty="0" smtClean="0">
                <a:solidFill>
                  <a:schemeClr val="bg2">
                    <a:lumMod val="10000"/>
                    <a:lumOff val="90000"/>
                  </a:schemeClr>
                </a:solidFill>
              </a:rPr>
              <a:t>The face recognition algorithm determines whether the person is an authorized employee. If yes, his presence is logged in the audit trail. If not, then alert activation will take place.</a:t>
            </a:r>
          </a:p>
          <a:p>
            <a:endParaRPr lang="en-US" dirty="0">
              <a:solidFill>
                <a:schemeClr val="bg2">
                  <a:lumMod val="10000"/>
                  <a:lumOff val="90000"/>
                </a:schemeClr>
              </a:solidFill>
            </a:endParaRPr>
          </a:p>
          <a:p>
            <a:r>
              <a:rPr lang="en-US" dirty="0" smtClean="0">
                <a:solidFill>
                  <a:schemeClr val="bg2">
                    <a:lumMod val="10000"/>
                    <a:lumOff val="90000"/>
                  </a:schemeClr>
                </a:solidFill>
              </a:rPr>
              <a:t>Alert will be sent via email with attachment of intruder’s picture. An SMS will be sent to a stakeholder. Also, the incident will be logged.</a:t>
            </a:r>
            <a:endParaRPr lang="en-US" dirty="0">
              <a:solidFill>
                <a:schemeClr val="bg2">
                  <a:lumMod val="10000"/>
                  <a:lumOff val="90000"/>
                </a:schemeClr>
              </a:solidFill>
            </a:endParaRPr>
          </a:p>
        </p:txBody>
      </p:sp>
    </p:spTree>
    <p:extLst>
      <p:ext uri="{BB962C8B-B14F-4D97-AF65-F5344CB8AC3E}">
        <p14:creationId xmlns:p14="http://schemas.microsoft.com/office/powerpoint/2010/main" val="3546803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944217" y="2146852"/>
            <a:ext cx="10409583" cy="3667539"/>
          </a:xfrm>
          <a:prstGeom prst="rect">
            <a:avLst/>
          </a:prstGeom>
          <a:solidFill>
            <a:schemeClr val="bg2">
              <a:lumMod val="10000"/>
              <a:lumOff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p:cNvSpPr>
            <a:spLocks noGrp="1"/>
          </p:cNvSpPr>
          <p:nvPr>
            <p:ph type="title"/>
          </p:nvPr>
        </p:nvSpPr>
        <p:spPr/>
        <p:txBody>
          <a:bodyPr/>
          <a:lstStyle/>
          <a:p>
            <a:r>
              <a:rPr lang="en-US" dirty="0" smtClean="0"/>
              <a:t>Project Plan</a:t>
            </a:r>
            <a:endParaRPr lang="en-US" dirty="0"/>
          </a:p>
        </p:txBody>
      </p:sp>
      <p:pic>
        <p:nvPicPr>
          <p:cNvPr id="3" name="Picture 2"/>
          <p:cNvPicPr>
            <a:picLocks noChangeAspect="1"/>
          </p:cNvPicPr>
          <p:nvPr/>
        </p:nvPicPr>
        <p:blipFill>
          <a:blip r:embed="rId2"/>
          <a:stretch>
            <a:fillRect/>
          </a:stretch>
        </p:blipFill>
        <p:spPr>
          <a:xfrm>
            <a:off x="1055830" y="2355574"/>
            <a:ext cx="10127142" cy="3299791"/>
          </a:xfrm>
          <a:prstGeom prst="rect">
            <a:avLst/>
          </a:prstGeom>
        </p:spPr>
      </p:pic>
    </p:spTree>
    <p:extLst>
      <p:ext uri="{BB962C8B-B14F-4D97-AF65-F5344CB8AC3E}">
        <p14:creationId xmlns:p14="http://schemas.microsoft.com/office/powerpoint/2010/main" val="1175155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790662" y="2571612"/>
            <a:ext cx="3299791" cy="1325563"/>
          </a:xfrm>
        </p:spPr>
        <p:txBody>
          <a:bodyPr/>
          <a:lstStyle/>
          <a:p>
            <a:r>
              <a:rPr lang="en-US" dirty="0" smtClean="0"/>
              <a:t>Appendix</a:t>
            </a:r>
            <a:endParaRPr lang="en-US" dirty="0"/>
          </a:p>
        </p:txBody>
      </p:sp>
    </p:spTree>
    <p:extLst>
      <p:ext uri="{BB962C8B-B14F-4D97-AF65-F5344CB8AC3E}">
        <p14:creationId xmlns:p14="http://schemas.microsoft.com/office/powerpoint/2010/main" val="1550469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586409" y="365125"/>
            <a:ext cx="10767391" cy="1325563"/>
          </a:xfrm>
        </p:spPr>
        <p:txBody>
          <a:bodyPr/>
          <a:lstStyle/>
          <a:p>
            <a:r>
              <a:rPr lang="en-US" dirty="0" smtClean="0"/>
              <a:t>Demo Asset – Currently Under Construction</a:t>
            </a:r>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09530" y="1690688"/>
            <a:ext cx="6052930" cy="4539698"/>
          </a:xfrm>
          <a:prstGeom prst="rect">
            <a:avLst/>
          </a:prstGeom>
        </p:spPr>
      </p:pic>
      <p:sp>
        <p:nvSpPr>
          <p:cNvPr id="7" name="Oval 6"/>
          <p:cNvSpPr/>
          <p:nvPr/>
        </p:nvSpPr>
        <p:spPr>
          <a:xfrm>
            <a:off x="6132443" y="3176457"/>
            <a:ext cx="457200" cy="467139"/>
          </a:xfrm>
          <a:prstGeom prst="ellipse">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p:cNvCxnSpPr>
            <a:stCxn id="7" idx="6"/>
          </p:cNvCxnSpPr>
          <p:nvPr/>
        </p:nvCxnSpPr>
        <p:spPr>
          <a:xfrm flipV="1">
            <a:off x="6589643" y="2943728"/>
            <a:ext cx="1438555" cy="466299"/>
          </a:xfrm>
          <a:prstGeom prst="straightConnector1">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8418443" y="1928190"/>
            <a:ext cx="3349487" cy="2585323"/>
          </a:xfrm>
          <a:prstGeom prst="rect">
            <a:avLst/>
          </a:prstGeom>
          <a:noFill/>
        </p:spPr>
        <p:txBody>
          <a:bodyPr wrap="square" rtlCol="0">
            <a:spAutoFit/>
          </a:bodyPr>
          <a:lstStyle/>
          <a:p>
            <a:r>
              <a:rPr lang="en-US" dirty="0" smtClean="0"/>
              <a:t>The surveillance camera will be incorporated as part of the Smart City Demo Asset. It will serve several functions:</a:t>
            </a:r>
          </a:p>
          <a:p>
            <a:endParaRPr lang="en-US" dirty="0"/>
          </a:p>
          <a:p>
            <a:pPr marL="342900" indent="-342900">
              <a:buAutoNum type="arabicParenR"/>
            </a:pPr>
            <a:r>
              <a:rPr lang="en-US" dirty="0" smtClean="0"/>
              <a:t>Intruder Detection</a:t>
            </a:r>
          </a:p>
          <a:p>
            <a:pPr marL="342900" indent="-342900">
              <a:buAutoNum type="arabicParenR"/>
            </a:pPr>
            <a:r>
              <a:rPr lang="en-US" dirty="0" smtClean="0"/>
              <a:t>Face Recognition based on Person of Interest</a:t>
            </a:r>
          </a:p>
          <a:p>
            <a:pPr marL="342900" indent="-342900">
              <a:buAutoNum type="arabicParenR"/>
            </a:pPr>
            <a:r>
              <a:rPr lang="en-US" dirty="0" smtClean="0"/>
              <a:t>Alert mechanism </a:t>
            </a:r>
          </a:p>
        </p:txBody>
      </p:sp>
    </p:spTree>
    <p:extLst>
      <p:ext uri="{BB962C8B-B14F-4D97-AF65-F5344CB8AC3E}">
        <p14:creationId xmlns:p14="http://schemas.microsoft.com/office/powerpoint/2010/main" val="37987195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Smart City Demo</a:t>
            </a:r>
            <a:endParaRPr lang="en-US" dirty="0"/>
          </a:p>
        </p:txBody>
      </p:sp>
      <p:sp>
        <p:nvSpPr>
          <p:cNvPr id="10" name="Rectangle 9"/>
          <p:cNvSpPr/>
          <p:nvPr/>
        </p:nvSpPr>
        <p:spPr>
          <a:xfrm>
            <a:off x="2962976" y="3224464"/>
            <a:ext cx="3872984" cy="3134808"/>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CFBFA"/>
              </a:solidFill>
              <a:effectLst/>
              <a:uLnTx/>
              <a:uFillTx/>
              <a:latin typeface="Calibri" panose="020F0502020204030204"/>
              <a:ea typeface="+mn-ea"/>
              <a:cs typeface="+mn-cs"/>
            </a:endParaRPr>
          </a:p>
        </p:txBody>
      </p:sp>
      <p:sp>
        <p:nvSpPr>
          <p:cNvPr id="14" name="Oval 13"/>
          <p:cNvSpPr/>
          <p:nvPr/>
        </p:nvSpPr>
        <p:spPr>
          <a:xfrm>
            <a:off x="2962975" y="3252060"/>
            <a:ext cx="325662" cy="328519"/>
          </a:xfrm>
          <a:prstGeom prst="ellipse">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1" dirty="0">
                <a:solidFill>
                  <a:schemeClr val="bg1"/>
                </a:solidFill>
                <a:latin typeface="Calibri" panose="020F0502020204030204"/>
              </a:rPr>
              <a:t>2</a:t>
            </a:r>
            <a:endParaRPr kumimoji="0" lang="en-US" sz="2000" b="1" i="0" u="none" strike="noStrike" kern="1200" cap="none" spc="0" normalizeH="0" baseline="0" noProof="0" dirty="0">
              <a:ln>
                <a:noFill/>
              </a:ln>
              <a:solidFill>
                <a:schemeClr val="bg1"/>
              </a:solidFill>
              <a:effectLst/>
              <a:uLnTx/>
              <a:uFillTx/>
              <a:latin typeface="Calibri" panose="020F0502020204030204"/>
              <a:ea typeface="+mn-ea"/>
              <a:cs typeface="+mn-cs"/>
            </a:endParaRPr>
          </a:p>
        </p:txBody>
      </p:sp>
      <p:sp>
        <p:nvSpPr>
          <p:cNvPr id="4102" name="Cloud 4101"/>
          <p:cNvSpPr/>
          <p:nvPr/>
        </p:nvSpPr>
        <p:spPr>
          <a:xfrm>
            <a:off x="6806324" y="1558778"/>
            <a:ext cx="2248224" cy="980190"/>
          </a:xfrm>
          <a:prstGeom prst="cloud">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srgbClr val="FCFBFA"/>
                </a:solidFill>
                <a:effectLst/>
                <a:uLnTx/>
                <a:uFillTx/>
                <a:latin typeface="Calibri" panose="020F0502020204030204"/>
                <a:ea typeface="+mn-ea"/>
                <a:cs typeface="+mn-cs"/>
              </a:rPr>
              <a:t>Oracle Cloud</a:t>
            </a:r>
            <a:endParaRPr kumimoji="0" lang="en-US" sz="2400" b="0" i="0" u="none" strike="noStrike" kern="1200" cap="none" spc="0" normalizeH="0" baseline="0" noProof="0" dirty="0">
              <a:ln>
                <a:noFill/>
              </a:ln>
              <a:solidFill>
                <a:srgbClr val="FCFBFA"/>
              </a:solidFill>
              <a:effectLst/>
              <a:uLnTx/>
              <a:uFillTx/>
              <a:latin typeface="Calibri" panose="020F0502020204030204"/>
              <a:ea typeface="+mn-ea"/>
              <a:cs typeface="+mn-cs"/>
            </a:endParaRPr>
          </a:p>
        </p:txBody>
      </p:sp>
      <p:sp>
        <p:nvSpPr>
          <p:cNvPr id="4113" name="TextBox 4112"/>
          <p:cNvSpPr txBox="1"/>
          <p:nvPr/>
        </p:nvSpPr>
        <p:spPr>
          <a:xfrm>
            <a:off x="5613986" y="5686825"/>
            <a:ext cx="2003656"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srgbClr val="FCFBFA"/>
                </a:solidFill>
                <a:effectLst/>
                <a:uLnTx/>
                <a:uFillTx/>
                <a:latin typeface="Calibri" panose="020F0502020204030204"/>
                <a:ea typeface="+mn-ea"/>
                <a:cs typeface="+mn-cs"/>
              </a:rPr>
              <a:t>Car License Plate Recognition</a:t>
            </a:r>
            <a:endParaRPr kumimoji="0" lang="en-US" sz="1800" b="0" i="0" u="none" strike="noStrike" kern="1200" cap="none" spc="0" normalizeH="0" baseline="0" noProof="0" dirty="0">
              <a:ln>
                <a:noFill/>
              </a:ln>
              <a:solidFill>
                <a:srgbClr val="FCFBFA"/>
              </a:solidFill>
              <a:effectLst/>
              <a:uLnTx/>
              <a:uFillTx/>
              <a:latin typeface="Calibri" panose="020F0502020204030204"/>
              <a:ea typeface="+mn-ea"/>
              <a:cs typeface="+mn-cs"/>
            </a:endParaRPr>
          </a:p>
        </p:txBody>
      </p:sp>
      <p:sp>
        <p:nvSpPr>
          <p:cNvPr id="51" name="TextBox 50"/>
          <p:cNvSpPr txBox="1"/>
          <p:nvPr/>
        </p:nvSpPr>
        <p:spPr>
          <a:xfrm>
            <a:off x="5790211" y="4503868"/>
            <a:ext cx="1338088"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srgbClr val="FCFBFA"/>
                </a:solidFill>
                <a:effectLst/>
                <a:uLnTx/>
                <a:uFillTx/>
                <a:latin typeface="Calibri" panose="020F0502020204030204"/>
                <a:ea typeface="+mn-ea"/>
                <a:cs typeface="+mn-cs"/>
              </a:rPr>
              <a:t>Person of Interest Recognition</a:t>
            </a:r>
            <a:endParaRPr kumimoji="0" lang="en-US" sz="1800" b="0" i="0" u="none" strike="noStrike" kern="1200" cap="none" spc="0" normalizeH="0" baseline="0" noProof="0" dirty="0">
              <a:ln>
                <a:noFill/>
              </a:ln>
              <a:solidFill>
                <a:srgbClr val="FCFBFA"/>
              </a:solidFill>
              <a:effectLst/>
              <a:uLnTx/>
              <a:uFillTx/>
              <a:latin typeface="Calibri" panose="020F0502020204030204"/>
              <a:ea typeface="+mn-ea"/>
              <a:cs typeface="+mn-cs"/>
            </a:endParaRPr>
          </a:p>
        </p:txBody>
      </p:sp>
      <p:sp>
        <p:nvSpPr>
          <p:cNvPr id="52" name="TextBox 51"/>
          <p:cNvSpPr txBox="1"/>
          <p:nvPr/>
        </p:nvSpPr>
        <p:spPr>
          <a:xfrm>
            <a:off x="4507599" y="3399744"/>
            <a:ext cx="1201354"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srgbClr val="FCFBFA"/>
                </a:solidFill>
                <a:effectLst/>
                <a:uLnTx/>
                <a:uFillTx/>
                <a:latin typeface="Calibri" panose="020F0502020204030204"/>
                <a:ea typeface="+mn-ea"/>
                <a:cs typeface="+mn-cs"/>
              </a:rPr>
              <a:t>Smart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srgbClr val="FCFBFA"/>
                </a:solidFill>
                <a:effectLst/>
                <a:uLnTx/>
                <a:uFillTx/>
                <a:latin typeface="Calibri" panose="020F0502020204030204"/>
                <a:ea typeface="+mn-ea"/>
                <a:cs typeface="+mn-cs"/>
              </a:rPr>
              <a:t>Pedestrian</a:t>
            </a:r>
            <a:r>
              <a:rPr kumimoji="0" lang="en-US" sz="1800" b="0" i="0" u="none" strike="noStrike" kern="1200" cap="none" spc="0" normalizeH="0" noProof="0" dirty="0" smtClean="0">
                <a:ln>
                  <a:noFill/>
                </a:ln>
                <a:solidFill>
                  <a:srgbClr val="FCFBFA"/>
                </a:solidFill>
                <a:effectLst/>
                <a:uLnTx/>
                <a:uFillTx/>
                <a:latin typeface="Calibri" panose="020F0502020204030204"/>
                <a:ea typeface="+mn-ea"/>
                <a:cs typeface="+mn-cs"/>
              </a:rPr>
              <a:t> Crossing</a:t>
            </a:r>
            <a:endParaRPr kumimoji="0" lang="en-US" sz="1800" b="0" i="0" u="none" strike="noStrike" kern="1200" cap="none" spc="0" normalizeH="0" baseline="0" noProof="0" dirty="0">
              <a:ln>
                <a:noFill/>
              </a:ln>
              <a:solidFill>
                <a:srgbClr val="FCFBFA"/>
              </a:solidFill>
              <a:effectLst/>
              <a:uLnTx/>
              <a:uFillTx/>
              <a:latin typeface="Calibri" panose="020F0502020204030204"/>
              <a:ea typeface="+mn-ea"/>
              <a:cs typeface="+mn-cs"/>
            </a:endParaRPr>
          </a:p>
        </p:txBody>
      </p:sp>
      <p:sp>
        <p:nvSpPr>
          <p:cNvPr id="53" name="TextBox 52"/>
          <p:cNvSpPr txBox="1"/>
          <p:nvPr/>
        </p:nvSpPr>
        <p:spPr>
          <a:xfrm>
            <a:off x="3194211" y="5651516"/>
            <a:ext cx="967867"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srgbClr val="FCFBFA"/>
                </a:solidFill>
                <a:effectLst/>
                <a:uLnTx/>
                <a:uFillTx/>
                <a:latin typeface="Calibri" panose="020F0502020204030204"/>
                <a:ea typeface="+mn-ea"/>
                <a:cs typeface="+mn-cs"/>
              </a:rPr>
              <a:t>Smart Parking</a:t>
            </a:r>
            <a:endParaRPr kumimoji="0" lang="en-US" sz="1800" b="0" i="0" u="none" strike="noStrike" kern="1200" cap="none" spc="0" normalizeH="0" baseline="0" noProof="0" dirty="0">
              <a:ln>
                <a:noFill/>
              </a:ln>
              <a:solidFill>
                <a:srgbClr val="FCFBFA"/>
              </a:solidFill>
              <a:effectLst/>
              <a:uLnTx/>
              <a:uFillTx/>
              <a:latin typeface="Calibri" panose="020F0502020204030204"/>
              <a:ea typeface="+mn-ea"/>
              <a:cs typeface="+mn-cs"/>
            </a:endParaRPr>
          </a:p>
        </p:txBody>
      </p:sp>
      <p:sp>
        <p:nvSpPr>
          <p:cNvPr id="54" name="TextBox 53"/>
          <p:cNvSpPr txBox="1"/>
          <p:nvPr/>
        </p:nvSpPr>
        <p:spPr>
          <a:xfrm>
            <a:off x="3231905" y="3516699"/>
            <a:ext cx="883981"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solidFill>
                  <a:srgbClr val="FCFBFA"/>
                </a:solidFill>
                <a:latin typeface="Calibri" panose="020F0502020204030204"/>
              </a:rPr>
              <a:t>Flood Control</a:t>
            </a:r>
            <a:endParaRPr kumimoji="0" lang="en-US" sz="1800" b="0" i="0" u="none" strike="noStrike" kern="1200" cap="none" spc="0" normalizeH="0" baseline="0" noProof="0" dirty="0">
              <a:ln>
                <a:noFill/>
              </a:ln>
              <a:solidFill>
                <a:srgbClr val="FCFBFA"/>
              </a:solidFill>
              <a:effectLst/>
              <a:uLnTx/>
              <a:uFillTx/>
              <a:latin typeface="Calibri" panose="020F0502020204030204"/>
              <a:ea typeface="+mn-ea"/>
              <a:cs typeface="+mn-cs"/>
            </a:endParaRPr>
          </a:p>
        </p:txBody>
      </p:sp>
      <p:pic>
        <p:nvPicPr>
          <p:cNvPr id="1026" name="Picture 2" descr="Image result for face detection animated 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7902898" y="3768475"/>
            <a:ext cx="2807400" cy="1544071"/>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2" descr="https://miro.medium.com/max/900/1*0cAbvfaNHlTMbnvJGLZs2g.gif"/>
          <p:cNvPicPr>
            <a:picLocks noChangeAspect="1" noChangeArrowheads="1" noCrop="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2947" y="5159746"/>
            <a:ext cx="2194055" cy="1190275"/>
          </a:xfrm>
          <a:prstGeom prst="rect">
            <a:avLst/>
          </a:prstGeom>
          <a:noFill/>
          <a:extLst>
            <a:ext uri="{909E8E84-426E-40DD-AFC4-6F175D3DCCD1}">
              <a14:hiddenFill xmlns:a14="http://schemas.microsoft.com/office/drawing/2010/main">
                <a:solidFill>
                  <a:srgbClr val="FFFFFF"/>
                </a:solidFill>
              </a14:hiddenFill>
            </a:ext>
          </a:extLst>
        </p:spPr>
      </p:pic>
      <p:sp>
        <p:nvSpPr>
          <p:cNvPr id="38" name="TextBox 37"/>
          <p:cNvSpPr txBox="1"/>
          <p:nvPr/>
        </p:nvSpPr>
        <p:spPr>
          <a:xfrm>
            <a:off x="5925027" y="3306810"/>
            <a:ext cx="1016362"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srgbClr val="FCFBFA"/>
                </a:solidFill>
                <a:effectLst/>
                <a:uLnTx/>
                <a:uFillTx/>
                <a:latin typeface="Calibri" panose="020F0502020204030204"/>
                <a:ea typeface="+mn-ea"/>
                <a:cs typeface="+mn-cs"/>
              </a:rPr>
              <a:t>Smart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smtClean="0">
                <a:ln>
                  <a:noFill/>
                </a:ln>
                <a:solidFill>
                  <a:srgbClr val="FCFBFA"/>
                </a:solidFill>
                <a:effectLst/>
                <a:uLnTx/>
                <a:uFillTx/>
                <a:latin typeface="Calibri" panose="020F0502020204030204"/>
                <a:ea typeface="+mn-ea"/>
                <a:cs typeface="+mn-cs"/>
              </a:rPr>
              <a:t>Stree</a:t>
            </a:r>
            <a:r>
              <a:rPr lang="en-US" dirty="0" smtClean="0">
                <a:solidFill>
                  <a:srgbClr val="FCFBFA"/>
                </a:solidFill>
                <a:latin typeface="Calibri" panose="020F0502020204030204"/>
              </a:rPr>
              <a:t>t Lighting</a:t>
            </a:r>
            <a:endParaRPr kumimoji="0" lang="en-US" sz="1800" b="0" i="0" u="none" strike="noStrike" kern="1200" cap="none" spc="0" normalizeH="0" baseline="0" noProof="0" dirty="0">
              <a:ln>
                <a:noFill/>
              </a:ln>
              <a:solidFill>
                <a:srgbClr val="FCFBFA"/>
              </a:solidFill>
              <a:effectLst/>
              <a:uLnTx/>
              <a:uFillTx/>
              <a:latin typeface="Calibri" panose="020F0502020204030204"/>
              <a:ea typeface="+mn-ea"/>
              <a:cs typeface="+mn-cs"/>
            </a:endParaRPr>
          </a:p>
        </p:txBody>
      </p:sp>
      <p:pic>
        <p:nvPicPr>
          <p:cNvPr id="39" name="Picture 2" descr="Related image"/>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389521" y="2630372"/>
            <a:ext cx="2199672" cy="1076923"/>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2" descr="Related image"/>
          <p:cNvPicPr>
            <a:picLocks noChangeAspect="1" noChangeArrowheads="1" noCrop="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080022" y="1709977"/>
            <a:ext cx="2415612" cy="1262157"/>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Connector 2"/>
          <p:cNvCxnSpPr/>
          <p:nvPr/>
        </p:nvCxnSpPr>
        <p:spPr>
          <a:xfrm>
            <a:off x="4192744" y="3251601"/>
            <a:ext cx="0" cy="3087023"/>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5547779" y="3262998"/>
            <a:ext cx="0" cy="3087023"/>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2962975" y="4285348"/>
            <a:ext cx="3872985"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2962975" y="5352148"/>
            <a:ext cx="3872985"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46" name="Oval 45"/>
          <p:cNvSpPr/>
          <p:nvPr/>
        </p:nvSpPr>
        <p:spPr>
          <a:xfrm>
            <a:off x="4258951" y="3252780"/>
            <a:ext cx="325662" cy="328519"/>
          </a:xfrm>
          <a:prstGeom prst="ellipse">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smtClean="0">
                <a:ln>
                  <a:noFill/>
                </a:ln>
                <a:solidFill>
                  <a:schemeClr val="bg1"/>
                </a:solidFill>
                <a:effectLst/>
                <a:uLnTx/>
                <a:uFillTx/>
                <a:latin typeface="Calibri" panose="020F0502020204030204"/>
                <a:ea typeface="+mn-ea"/>
                <a:cs typeface="+mn-cs"/>
              </a:rPr>
              <a:t>1</a:t>
            </a:r>
            <a:endParaRPr kumimoji="0" lang="en-US" sz="2000" b="1" i="0" u="none" strike="noStrike" kern="1200" cap="none" spc="0" normalizeH="0" baseline="0" noProof="0" dirty="0">
              <a:ln>
                <a:noFill/>
              </a:ln>
              <a:solidFill>
                <a:schemeClr val="bg1"/>
              </a:solidFill>
              <a:effectLst/>
              <a:uLnTx/>
              <a:uFillTx/>
              <a:latin typeface="Calibri" panose="020F0502020204030204"/>
              <a:ea typeface="+mn-ea"/>
              <a:cs typeface="+mn-cs"/>
            </a:endParaRPr>
          </a:p>
        </p:txBody>
      </p:sp>
      <p:sp>
        <p:nvSpPr>
          <p:cNvPr id="47" name="Oval 46"/>
          <p:cNvSpPr/>
          <p:nvPr/>
        </p:nvSpPr>
        <p:spPr>
          <a:xfrm>
            <a:off x="2962975" y="4408647"/>
            <a:ext cx="325662" cy="328519"/>
          </a:xfrm>
          <a:prstGeom prst="ellipse">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1" dirty="0">
                <a:solidFill>
                  <a:schemeClr val="bg1"/>
                </a:solidFill>
                <a:latin typeface="Calibri" panose="020F0502020204030204"/>
              </a:rPr>
              <a:t>3</a:t>
            </a:r>
            <a:endParaRPr kumimoji="0" lang="en-US" sz="2000" b="1" i="0" u="none" strike="noStrike" kern="1200" cap="none" spc="0" normalizeH="0" baseline="0" noProof="0" dirty="0">
              <a:ln>
                <a:noFill/>
              </a:ln>
              <a:solidFill>
                <a:schemeClr val="bg1"/>
              </a:solidFill>
              <a:effectLst/>
              <a:uLnTx/>
              <a:uFillTx/>
              <a:latin typeface="Calibri" panose="020F0502020204030204"/>
              <a:ea typeface="+mn-ea"/>
              <a:cs typeface="+mn-cs"/>
            </a:endParaRPr>
          </a:p>
        </p:txBody>
      </p:sp>
      <p:sp>
        <p:nvSpPr>
          <p:cNvPr id="48" name="Oval 47"/>
          <p:cNvSpPr/>
          <p:nvPr/>
        </p:nvSpPr>
        <p:spPr>
          <a:xfrm>
            <a:off x="2792965" y="5358306"/>
            <a:ext cx="325662" cy="328519"/>
          </a:xfrm>
          <a:prstGeom prst="ellipse">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1" dirty="0">
                <a:solidFill>
                  <a:schemeClr val="bg1"/>
                </a:solidFill>
                <a:latin typeface="Calibri" panose="020F0502020204030204"/>
              </a:rPr>
              <a:t>4</a:t>
            </a:r>
            <a:endParaRPr kumimoji="0" lang="en-US" sz="2000" b="1" i="0" u="none" strike="noStrike" kern="1200" cap="none" spc="0" normalizeH="0" baseline="0" noProof="0" dirty="0">
              <a:ln>
                <a:noFill/>
              </a:ln>
              <a:solidFill>
                <a:schemeClr val="bg1"/>
              </a:solidFill>
              <a:effectLst/>
              <a:uLnTx/>
              <a:uFillTx/>
              <a:latin typeface="Calibri" panose="020F0502020204030204"/>
              <a:ea typeface="+mn-ea"/>
              <a:cs typeface="+mn-cs"/>
            </a:endParaRPr>
          </a:p>
        </p:txBody>
      </p:sp>
      <p:sp>
        <p:nvSpPr>
          <p:cNvPr id="49" name="TextBox 48"/>
          <p:cNvSpPr txBox="1"/>
          <p:nvPr/>
        </p:nvSpPr>
        <p:spPr>
          <a:xfrm>
            <a:off x="4566528" y="5513017"/>
            <a:ext cx="1007210"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srgbClr val="FCFBFA"/>
                </a:solidFill>
                <a:effectLst/>
                <a:uLnTx/>
                <a:uFillTx/>
                <a:latin typeface="Calibri" panose="020F0502020204030204"/>
                <a:ea typeface="+mn-ea"/>
                <a:cs typeface="+mn-cs"/>
              </a:rPr>
              <a:t>Smart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srgbClr val="FCFBFA"/>
                </a:solidFill>
                <a:effectLst/>
                <a:uLnTx/>
                <a:uFillTx/>
                <a:latin typeface="Calibri" panose="020F0502020204030204"/>
                <a:ea typeface="+mn-ea"/>
                <a:cs typeface="+mn-cs"/>
              </a:rPr>
              <a:t>Traffic</a:t>
            </a:r>
            <a:r>
              <a:rPr kumimoji="0" lang="en-US" sz="1800" b="0" i="0" u="none" strike="noStrike" kern="1200" cap="none" spc="0" normalizeH="0" noProof="0" dirty="0" smtClean="0">
                <a:ln>
                  <a:noFill/>
                </a:ln>
                <a:solidFill>
                  <a:srgbClr val="FCFBFA"/>
                </a:solidFill>
                <a:effectLst/>
                <a:uLnTx/>
                <a:uFillTx/>
                <a:latin typeface="Calibri" panose="020F0502020204030204"/>
                <a:ea typeface="+mn-ea"/>
                <a:cs typeface="+mn-cs"/>
              </a:rPr>
              <a:t> Lighting</a:t>
            </a:r>
            <a:endParaRPr kumimoji="0" lang="en-US" sz="1800" b="0" i="0" u="none" strike="noStrike" kern="1200" cap="none" spc="0" normalizeH="0" baseline="0" noProof="0" dirty="0">
              <a:ln>
                <a:noFill/>
              </a:ln>
              <a:solidFill>
                <a:srgbClr val="FCFBFA"/>
              </a:solidFill>
              <a:effectLst/>
              <a:uLnTx/>
              <a:uFillTx/>
              <a:latin typeface="Calibri" panose="020F0502020204030204"/>
              <a:ea typeface="+mn-ea"/>
              <a:cs typeface="+mn-cs"/>
            </a:endParaRPr>
          </a:p>
        </p:txBody>
      </p:sp>
      <p:sp>
        <p:nvSpPr>
          <p:cNvPr id="55" name="Oval 54"/>
          <p:cNvSpPr/>
          <p:nvPr/>
        </p:nvSpPr>
        <p:spPr>
          <a:xfrm>
            <a:off x="5613985" y="3226967"/>
            <a:ext cx="325662" cy="328519"/>
          </a:xfrm>
          <a:prstGeom prst="ellipse">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smtClean="0">
                <a:ln>
                  <a:noFill/>
                </a:ln>
                <a:solidFill>
                  <a:schemeClr val="bg1"/>
                </a:solidFill>
                <a:effectLst/>
                <a:uLnTx/>
                <a:uFillTx/>
                <a:latin typeface="Calibri" panose="020F0502020204030204"/>
                <a:ea typeface="+mn-ea"/>
                <a:cs typeface="+mn-cs"/>
              </a:rPr>
              <a:t>8</a:t>
            </a:r>
            <a:endParaRPr kumimoji="0" lang="en-US" sz="2000" b="1" i="0" u="none" strike="noStrike" kern="1200" cap="none" spc="0" normalizeH="0" baseline="0" noProof="0" dirty="0">
              <a:ln>
                <a:noFill/>
              </a:ln>
              <a:solidFill>
                <a:schemeClr val="bg1"/>
              </a:solidFill>
              <a:effectLst/>
              <a:uLnTx/>
              <a:uFillTx/>
              <a:latin typeface="Calibri" panose="020F0502020204030204"/>
              <a:ea typeface="+mn-ea"/>
              <a:cs typeface="+mn-cs"/>
            </a:endParaRPr>
          </a:p>
        </p:txBody>
      </p:sp>
      <p:sp>
        <p:nvSpPr>
          <p:cNvPr id="57" name="Oval 56"/>
          <p:cNvSpPr/>
          <p:nvPr/>
        </p:nvSpPr>
        <p:spPr>
          <a:xfrm>
            <a:off x="5627380" y="5385219"/>
            <a:ext cx="325662" cy="328519"/>
          </a:xfrm>
          <a:prstGeom prst="ellipse">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smtClean="0">
                <a:ln>
                  <a:noFill/>
                </a:ln>
                <a:solidFill>
                  <a:schemeClr val="bg1"/>
                </a:solidFill>
                <a:effectLst/>
                <a:uLnTx/>
                <a:uFillTx/>
                <a:latin typeface="Calibri" panose="020F0502020204030204"/>
                <a:ea typeface="+mn-ea"/>
                <a:cs typeface="+mn-cs"/>
              </a:rPr>
              <a:t>7</a:t>
            </a:r>
            <a:endParaRPr kumimoji="0" lang="en-US" sz="2000" b="1" i="0" u="none" strike="noStrike" kern="1200" cap="none" spc="0" normalizeH="0" baseline="0" noProof="0" dirty="0">
              <a:ln>
                <a:noFill/>
              </a:ln>
              <a:solidFill>
                <a:schemeClr val="bg1"/>
              </a:solidFill>
              <a:effectLst/>
              <a:uLnTx/>
              <a:uFillTx/>
              <a:latin typeface="Calibri" panose="020F0502020204030204"/>
              <a:ea typeface="+mn-ea"/>
              <a:cs typeface="+mn-cs"/>
            </a:endParaRPr>
          </a:p>
        </p:txBody>
      </p:sp>
      <p:sp>
        <p:nvSpPr>
          <p:cNvPr id="59" name="Oval 58"/>
          <p:cNvSpPr/>
          <p:nvPr/>
        </p:nvSpPr>
        <p:spPr>
          <a:xfrm>
            <a:off x="4269603" y="5417943"/>
            <a:ext cx="325662" cy="328519"/>
          </a:xfrm>
          <a:prstGeom prst="ellipse">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smtClean="0">
                <a:ln>
                  <a:noFill/>
                </a:ln>
                <a:solidFill>
                  <a:schemeClr val="bg1"/>
                </a:solidFill>
                <a:effectLst/>
                <a:uLnTx/>
                <a:uFillTx/>
                <a:latin typeface="Calibri" panose="020F0502020204030204"/>
                <a:ea typeface="+mn-ea"/>
                <a:cs typeface="+mn-cs"/>
              </a:rPr>
              <a:t>5</a:t>
            </a:r>
            <a:endParaRPr kumimoji="0" lang="en-US" sz="2000" b="1" i="0" u="none" strike="noStrike" kern="1200" cap="none" spc="0" normalizeH="0" baseline="0" noProof="0" dirty="0">
              <a:ln>
                <a:noFill/>
              </a:ln>
              <a:solidFill>
                <a:schemeClr val="bg1"/>
              </a:solidFill>
              <a:effectLst/>
              <a:uLnTx/>
              <a:uFillTx/>
              <a:latin typeface="Calibri" panose="020F0502020204030204"/>
              <a:ea typeface="+mn-ea"/>
              <a:cs typeface="+mn-cs"/>
            </a:endParaRPr>
          </a:p>
        </p:txBody>
      </p:sp>
      <p:sp>
        <p:nvSpPr>
          <p:cNvPr id="60" name="Oval 59"/>
          <p:cNvSpPr/>
          <p:nvPr/>
        </p:nvSpPr>
        <p:spPr>
          <a:xfrm>
            <a:off x="5564685" y="4318420"/>
            <a:ext cx="325662" cy="328519"/>
          </a:xfrm>
          <a:prstGeom prst="ellipse">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smtClean="0">
                <a:ln>
                  <a:noFill/>
                </a:ln>
                <a:solidFill>
                  <a:schemeClr val="bg1"/>
                </a:solidFill>
                <a:effectLst/>
                <a:uLnTx/>
                <a:uFillTx/>
                <a:latin typeface="Calibri" panose="020F0502020204030204"/>
                <a:ea typeface="+mn-ea"/>
                <a:cs typeface="+mn-cs"/>
              </a:rPr>
              <a:t>6</a:t>
            </a:r>
            <a:endParaRPr kumimoji="0" lang="en-US" sz="2000" b="1" i="0" u="none" strike="noStrike" kern="1200" cap="none" spc="0" normalizeH="0" baseline="0" noProof="0" dirty="0">
              <a:ln>
                <a:noFill/>
              </a:ln>
              <a:solidFill>
                <a:schemeClr val="bg1"/>
              </a:solidFill>
              <a:effectLst/>
              <a:uLnTx/>
              <a:uFillTx/>
              <a:latin typeface="Calibri" panose="020F0502020204030204"/>
              <a:ea typeface="+mn-ea"/>
              <a:cs typeface="+mn-cs"/>
            </a:endParaRPr>
          </a:p>
        </p:txBody>
      </p:sp>
      <p:sp>
        <p:nvSpPr>
          <p:cNvPr id="61" name="TextBox 60"/>
          <p:cNvSpPr txBox="1"/>
          <p:nvPr/>
        </p:nvSpPr>
        <p:spPr>
          <a:xfrm>
            <a:off x="3125806" y="4777159"/>
            <a:ext cx="114880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srgbClr val="FCFBFA"/>
                </a:solidFill>
                <a:effectLst/>
                <a:uLnTx/>
                <a:uFillTx/>
                <a:latin typeface="Calibri" panose="020F0502020204030204"/>
                <a:ea typeface="+mn-ea"/>
                <a:cs typeface="+mn-cs"/>
              </a:rPr>
              <a:t>Reserved</a:t>
            </a:r>
            <a:endParaRPr kumimoji="0" lang="en-US" sz="1800" b="0" i="0" u="none" strike="noStrike" kern="1200" cap="none" spc="0" normalizeH="0" baseline="0" noProof="0" dirty="0">
              <a:ln>
                <a:noFill/>
              </a:ln>
              <a:solidFill>
                <a:srgbClr val="FCFBFA"/>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20929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Problem Statement</a:t>
            </a:r>
            <a:endParaRPr lang="en-US" dirty="0"/>
          </a:p>
        </p:txBody>
      </p:sp>
      <p:pic>
        <p:nvPicPr>
          <p:cNvPr id="2" name="Picture 1"/>
          <p:cNvPicPr>
            <a:picLocks noChangeAspect="1"/>
          </p:cNvPicPr>
          <p:nvPr/>
        </p:nvPicPr>
        <p:blipFill>
          <a:blip r:embed="rId2"/>
          <a:stretch>
            <a:fillRect/>
          </a:stretch>
        </p:blipFill>
        <p:spPr>
          <a:xfrm>
            <a:off x="5034223" y="2003202"/>
            <a:ext cx="4028952" cy="2017392"/>
          </a:xfrm>
          <a:prstGeom prst="rect">
            <a:avLst/>
          </a:prstGeom>
        </p:spPr>
      </p:pic>
      <p:sp>
        <p:nvSpPr>
          <p:cNvPr id="3" name="Oval 2"/>
          <p:cNvSpPr/>
          <p:nvPr/>
        </p:nvSpPr>
        <p:spPr>
          <a:xfrm>
            <a:off x="7941363" y="3176457"/>
            <a:ext cx="457200" cy="467139"/>
          </a:xfrm>
          <a:prstGeom prst="ellipse">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Arrow Connector 4"/>
          <p:cNvCxnSpPr>
            <a:stCxn id="3" idx="6"/>
          </p:cNvCxnSpPr>
          <p:nvPr/>
        </p:nvCxnSpPr>
        <p:spPr>
          <a:xfrm flipV="1">
            <a:off x="8398563" y="2943728"/>
            <a:ext cx="1438555" cy="466299"/>
          </a:xfrm>
          <a:prstGeom prst="straightConnector1">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9809922" y="1779103"/>
            <a:ext cx="2027582" cy="4247317"/>
          </a:xfrm>
          <a:prstGeom prst="rect">
            <a:avLst/>
          </a:prstGeom>
          <a:noFill/>
        </p:spPr>
        <p:txBody>
          <a:bodyPr wrap="square" rtlCol="0">
            <a:spAutoFit/>
          </a:bodyPr>
          <a:lstStyle/>
          <a:p>
            <a:r>
              <a:rPr lang="en-US" dirty="0" smtClean="0"/>
              <a:t>Secure this public Demo Area so that demo asset can be protected.</a:t>
            </a:r>
          </a:p>
          <a:p>
            <a:endParaRPr lang="en-US" dirty="0"/>
          </a:p>
          <a:p>
            <a:r>
              <a:rPr lang="en-US" dirty="0" smtClean="0"/>
              <a:t>We will not be able to use physical partition because of esthetic issues.</a:t>
            </a:r>
          </a:p>
          <a:p>
            <a:endParaRPr lang="en-US" dirty="0"/>
          </a:p>
          <a:p>
            <a:r>
              <a:rPr lang="en-US" dirty="0" smtClean="0"/>
              <a:t>Hence we will need a way to secure the area without any obvious physical barriers or devices. </a:t>
            </a:r>
            <a:endParaRPr lang="en-US" dirty="0"/>
          </a:p>
        </p:txBody>
      </p:sp>
      <p:pic>
        <p:nvPicPr>
          <p:cNvPr id="8" name="Picture 7"/>
          <p:cNvPicPr>
            <a:picLocks noChangeAspect="1"/>
          </p:cNvPicPr>
          <p:nvPr/>
        </p:nvPicPr>
        <p:blipFill>
          <a:blip r:embed="rId3"/>
          <a:stretch>
            <a:fillRect/>
          </a:stretch>
        </p:blipFill>
        <p:spPr>
          <a:xfrm>
            <a:off x="4487168" y="4048955"/>
            <a:ext cx="4555088" cy="2280815"/>
          </a:xfrm>
          <a:prstGeom prst="rect">
            <a:avLst/>
          </a:prstGeom>
        </p:spPr>
      </p:pic>
      <p:sp>
        <p:nvSpPr>
          <p:cNvPr id="9" name="Oval 8"/>
          <p:cNvSpPr/>
          <p:nvPr/>
        </p:nvSpPr>
        <p:spPr>
          <a:xfrm>
            <a:off x="6385543" y="5173777"/>
            <a:ext cx="457200" cy="467139"/>
          </a:xfrm>
          <a:prstGeom prst="ellipse">
            <a:avLst/>
          </a:prstGeom>
          <a:noFill/>
          <a:ln w="38100">
            <a:solidFill>
              <a:srgbClr val="66FF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p:cNvCxnSpPr>
            <a:stCxn id="9" idx="7"/>
          </p:cNvCxnSpPr>
          <p:nvPr/>
        </p:nvCxnSpPr>
        <p:spPr>
          <a:xfrm flipV="1">
            <a:off x="6775788" y="3642756"/>
            <a:ext cx="3013215" cy="1599432"/>
          </a:xfrm>
          <a:prstGeom prst="straightConnector1">
            <a:avLst/>
          </a:prstGeom>
          <a:ln>
            <a:solidFill>
              <a:srgbClr val="66FF66"/>
            </a:solidFill>
            <a:tailEnd type="triangle"/>
          </a:ln>
        </p:spPr>
        <p:style>
          <a:lnRef idx="1">
            <a:schemeClr val="accent1"/>
          </a:lnRef>
          <a:fillRef idx="0">
            <a:schemeClr val="accent1"/>
          </a:fillRef>
          <a:effectRef idx="0">
            <a:schemeClr val="accent1"/>
          </a:effectRef>
          <a:fontRef idx="minor">
            <a:schemeClr val="tx1"/>
          </a:fontRef>
        </p:style>
      </p:cxnSp>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4404" y="2595149"/>
            <a:ext cx="3114731" cy="2336048"/>
          </a:xfrm>
          <a:prstGeom prst="rect">
            <a:avLst/>
          </a:prstGeom>
        </p:spPr>
      </p:pic>
      <p:sp>
        <p:nvSpPr>
          <p:cNvPr id="12" name="TextBox 11"/>
          <p:cNvSpPr txBox="1"/>
          <p:nvPr/>
        </p:nvSpPr>
        <p:spPr>
          <a:xfrm>
            <a:off x="2279911" y="2193213"/>
            <a:ext cx="1473019" cy="382058"/>
          </a:xfrm>
          <a:prstGeom prst="rect">
            <a:avLst/>
          </a:prstGeom>
          <a:noFill/>
        </p:spPr>
        <p:txBody>
          <a:bodyPr wrap="square" rtlCol="0">
            <a:spAutoFit/>
          </a:bodyPr>
          <a:lstStyle/>
          <a:p>
            <a:r>
              <a:rPr lang="en-US" dirty="0" smtClean="0">
                <a:solidFill>
                  <a:srgbClr val="00B0F0"/>
                </a:solidFill>
              </a:rPr>
              <a:t>Demo Asset</a:t>
            </a:r>
            <a:endParaRPr lang="en-US" dirty="0">
              <a:solidFill>
                <a:srgbClr val="00B0F0"/>
              </a:solidFill>
            </a:endParaRPr>
          </a:p>
        </p:txBody>
      </p:sp>
      <p:sp>
        <p:nvSpPr>
          <p:cNvPr id="13" name="TextBox 12"/>
          <p:cNvSpPr txBox="1"/>
          <p:nvPr/>
        </p:nvSpPr>
        <p:spPr>
          <a:xfrm>
            <a:off x="7805158" y="1594674"/>
            <a:ext cx="1473019" cy="382058"/>
          </a:xfrm>
          <a:prstGeom prst="rect">
            <a:avLst/>
          </a:prstGeom>
          <a:noFill/>
        </p:spPr>
        <p:txBody>
          <a:bodyPr wrap="square" rtlCol="0">
            <a:spAutoFit/>
          </a:bodyPr>
          <a:lstStyle/>
          <a:p>
            <a:r>
              <a:rPr lang="en-US" dirty="0" smtClean="0">
                <a:solidFill>
                  <a:srgbClr val="00B0F0"/>
                </a:solidFill>
              </a:rPr>
              <a:t>Lobby Area</a:t>
            </a:r>
            <a:endParaRPr lang="en-US" dirty="0">
              <a:solidFill>
                <a:srgbClr val="00B0F0"/>
              </a:solidFill>
            </a:endParaRPr>
          </a:p>
        </p:txBody>
      </p:sp>
    </p:spTree>
    <p:extLst>
      <p:ext uri="{BB962C8B-B14F-4D97-AF65-F5344CB8AC3E}">
        <p14:creationId xmlns:p14="http://schemas.microsoft.com/office/powerpoint/2010/main" val="1251308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828800" y="3568148"/>
            <a:ext cx="9253330" cy="2892287"/>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p:cNvSpPr>
            <a:spLocks noGrp="1"/>
          </p:cNvSpPr>
          <p:nvPr>
            <p:ph type="title"/>
          </p:nvPr>
        </p:nvSpPr>
        <p:spPr/>
        <p:txBody>
          <a:bodyPr/>
          <a:lstStyle/>
          <a:p>
            <a:r>
              <a:rPr lang="en-US" dirty="0" smtClean="0"/>
              <a:t>Solution Overview – Key Components</a:t>
            </a:r>
            <a:endParaRPr lang="en-US" dirty="0"/>
          </a:p>
        </p:txBody>
      </p:sp>
      <p:sp>
        <p:nvSpPr>
          <p:cNvPr id="2" name="Oval 1"/>
          <p:cNvSpPr/>
          <p:nvPr/>
        </p:nvSpPr>
        <p:spPr>
          <a:xfrm>
            <a:off x="974034" y="1888435"/>
            <a:ext cx="2852531" cy="112312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Intruder Detection</a:t>
            </a:r>
            <a:endParaRPr lang="en-US" sz="2400" dirty="0"/>
          </a:p>
        </p:txBody>
      </p:sp>
      <p:sp>
        <p:nvSpPr>
          <p:cNvPr id="30" name="Oval 29"/>
          <p:cNvSpPr/>
          <p:nvPr/>
        </p:nvSpPr>
        <p:spPr>
          <a:xfrm>
            <a:off x="4913243" y="1888435"/>
            <a:ext cx="2852531" cy="112312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Face Recognition</a:t>
            </a:r>
            <a:endParaRPr lang="en-US" sz="2400" dirty="0"/>
          </a:p>
        </p:txBody>
      </p:sp>
      <p:sp>
        <p:nvSpPr>
          <p:cNvPr id="31" name="Oval 30"/>
          <p:cNvSpPr/>
          <p:nvPr/>
        </p:nvSpPr>
        <p:spPr>
          <a:xfrm>
            <a:off x="8852452" y="1888435"/>
            <a:ext cx="2852531" cy="112312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Alert Mechanism</a:t>
            </a:r>
            <a:endParaRPr lang="en-US" sz="2400" dirty="0"/>
          </a:p>
        </p:txBody>
      </p:sp>
      <p:sp>
        <p:nvSpPr>
          <p:cNvPr id="4" name="Rectangle 3"/>
          <p:cNvSpPr/>
          <p:nvPr/>
        </p:nvSpPr>
        <p:spPr>
          <a:xfrm>
            <a:off x="5887275" y="4373216"/>
            <a:ext cx="1530627" cy="1311965"/>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Isosceles Triangle 4"/>
          <p:cNvSpPr/>
          <p:nvPr/>
        </p:nvSpPr>
        <p:spPr>
          <a:xfrm rot="5400000">
            <a:off x="6912743" y="4908212"/>
            <a:ext cx="308420" cy="284921"/>
          </a:xfrm>
          <a:prstGeom prst="triangl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Isosceles Triangle 33"/>
          <p:cNvSpPr/>
          <p:nvPr/>
        </p:nvSpPr>
        <p:spPr>
          <a:xfrm rot="5400000">
            <a:off x="5290977" y="4269257"/>
            <a:ext cx="2285997" cy="1596882"/>
          </a:xfrm>
          <a:prstGeom prst="triangle">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0" name="Picture 6" descr="Character, figure, man, person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511799" y="4489010"/>
            <a:ext cx="1232447" cy="1232447"/>
          </a:xfrm>
          <a:prstGeom prst="rect">
            <a:avLst/>
          </a:prstGeom>
          <a:noFill/>
          <a:extLst>
            <a:ext uri="{909E8E84-426E-40DD-AFC4-6F175D3DCCD1}">
              <a14:hiddenFill xmlns:a14="http://schemas.microsoft.com/office/drawing/2010/main">
                <a:solidFill>
                  <a:srgbClr val="FFFFFF"/>
                </a:solidFill>
              </a14:hiddenFill>
            </a:ext>
          </a:extLst>
        </p:spPr>
      </p:pic>
      <p:sp>
        <p:nvSpPr>
          <p:cNvPr id="9" name="Oval 8"/>
          <p:cNvSpPr/>
          <p:nvPr/>
        </p:nvSpPr>
        <p:spPr>
          <a:xfrm>
            <a:off x="5516207" y="3925960"/>
            <a:ext cx="198784" cy="19539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p:cNvSpPr/>
          <p:nvPr/>
        </p:nvSpPr>
        <p:spPr>
          <a:xfrm>
            <a:off x="7556841" y="3882823"/>
            <a:ext cx="198784" cy="19539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p:cNvSpPr/>
          <p:nvPr/>
        </p:nvSpPr>
        <p:spPr>
          <a:xfrm>
            <a:off x="5516207" y="4952972"/>
            <a:ext cx="198784" cy="19539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p:cNvSpPr/>
          <p:nvPr/>
        </p:nvSpPr>
        <p:spPr>
          <a:xfrm>
            <a:off x="7556841" y="4909835"/>
            <a:ext cx="198784" cy="19539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p:cNvSpPr/>
          <p:nvPr/>
        </p:nvSpPr>
        <p:spPr>
          <a:xfrm>
            <a:off x="5516207" y="6069683"/>
            <a:ext cx="198784" cy="19539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p:cNvSpPr/>
          <p:nvPr/>
        </p:nvSpPr>
        <p:spPr>
          <a:xfrm>
            <a:off x="7556841" y="6026546"/>
            <a:ext cx="198784" cy="19539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p:cNvSpPr/>
          <p:nvPr/>
        </p:nvSpPr>
        <p:spPr>
          <a:xfrm>
            <a:off x="6559810" y="3889581"/>
            <a:ext cx="198784" cy="19539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p:cNvSpPr/>
          <p:nvPr/>
        </p:nvSpPr>
        <p:spPr>
          <a:xfrm>
            <a:off x="6559810" y="6067012"/>
            <a:ext cx="198784" cy="19539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Curved Connector 12"/>
          <p:cNvCxnSpPr>
            <a:stCxn id="9" idx="7"/>
            <a:endCxn id="63" idx="3"/>
          </p:cNvCxnSpPr>
          <p:nvPr/>
        </p:nvCxnSpPr>
        <p:spPr>
          <a:xfrm rot="16200000" flipH="1">
            <a:off x="6086506" y="3553950"/>
            <a:ext cx="101788" cy="903041"/>
          </a:xfrm>
          <a:prstGeom prst="curvedConnector5">
            <a:avLst>
              <a:gd name="adj1" fmla="val 39060"/>
              <a:gd name="adj2" fmla="val 50000"/>
              <a:gd name="adj3" fmla="val 21884"/>
            </a:avLst>
          </a:prstGeom>
        </p:spPr>
        <p:style>
          <a:lnRef idx="1">
            <a:schemeClr val="accent1"/>
          </a:lnRef>
          <a:fillRef idx="0">
            <a:schemeClr val="accent1"/>
          </a:fillRef>
          <a:effectRef idx="0">
            <a:schemeClr val="accent1"/>
          </a:effectRef>
          <a:fontRef idx="minor">
            <a:schemeClr val="tx1"/>
          </a:fontRef>
        </p:style>
      </p:cxnSp>
      <p:cxnSp>
        <p:nvCxnSpPr>
          <p:cNvPr id="65" name="Curved Connector 64"/>
          <p:cNvCxnSpPr>
            <a:stCxn id="63" idx="6"/>
            <a:endCxn id="43" idx="3"/>
          </p:cNvCxnSpPr>
          <p:nvPr/>
        </p:nvCxnSpPr>
        <p:spPr>
          <a:xfrm>
            <a:off x="6758594" y="3987281"/>
            <a:ext cx="827358" cy="62325"/>
          </a:xfrm>
          <a:prstGeom prst="curvedConnector4">
            <a:avLst>
              <a:gd name="adj1" fmla="val 48241"/>
              <a:gd name="adj2" fmla="val -43525"/>
            </a:avLst>
          </a:prstGeom>
        </p:spPr>
        <p:style>
          <a:lnRef idx="1">
            <a:schemeClr val="accent1"/>
          </a:lnRef>
          <a:fillRef idx="0">
            <a:schemeClr val="accent1"/>
          </a:fillRef>
          <a:effectRef idx="0">
            <a:schemeClr val="accent1"/>
          </a:effectRef>
          <a:fontRef idx="minor">
            <a:schemeClr val="tx1"/>
          </a:fontRef>
        </p:style>
      </p:cxnSp>
      <p:cxnSp>
        <p:nvCxnSpPr>
          <p:cNvPr id="66" name="Curved Connector 65"/>
          <p:cNvCxnSpPr>
            <a:stCxn id="43" idx="4"/>
            <a:endCxn id="50" idx="0"/>
          </p:cNvCxnSpPr>
          <p:nvPr/>
        </p:nvCxnSpPr>
        <p:spPr>
          <a:xfrm rot="5400000">
            <a:off x="7240427" y="4494028"/>
            <a:ext cx="831613" cy="12700"/>
          </a:xfrm>
          <a:prstGeom prst="curved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67" name="Curved Connector 66"/>
          <p:cNvCxnSpPr>
            <a:stCxn id="50" idx="4"/>
            <a:endCxn id="62" idx="0"/>
          </p:cNvCxnSpPr>
          <p:nvPr/>
        </p:nvCxnSpPr>
        <p:spPr>
          <a:xfrm rot="5400000">
            <a:off x="7195577" y="5565890"/>
            <a:ext cx="921312" cy="12700"/>
          </a:xfrm>
          <a:prstGeom prst="curvedConnector3">
            <a:avLst>
              <a:gd name="adj1" fmla="val 58630"/>
            </a:avLst>
          </a:prstGeom>
        </p:spPr>
        <p:style>
          <a:lnRef idx="1">
            <a:schemeClr val="accent1"/>
          </a:lnRef>
          <a:fillRef idx="0">
            <a:schemeClr val="accent1"/>
          </a:fillRef>
          <a:effectRef idx="0">
            <a:schemeClr val="accent1"/>
          </a:effectRef>
          <a:fontRef idx="minor">
            <a:schemeClr val="tx1"/>
          </a:fontRef>
        </p:style>
      </p:cxnSp>
      <p:cxnSp>
        <p:nvCxnSpPr>
          <p:cNvPr id="68" name="Curved Connector 67"/>
          <p:cNvCxnSpPr>
            <a:stCxn id="56" idx="6"/>
            <a:endCxn id="64" idx="2"/>
          </p:cNvCxnSpPr>
          <p:nvPr/>
        </p:nvCxnSpPr>
        <p:spPr>
          <a:xfrm flipV="1">
            <a:off x="5714991" y="6164712"/>
            <a:ext cx="844819" cy="2671"/>
          </a:xfrm>
          <a:prstGeom prst="curved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69" name="Curved Connector 68"/>
          <p:cNvCxnSpPr>
            <a:stCxn id="64" idx="5"/>
            <a:endCxn id="62" idx="2"/>
          </p:cNvCxnSpPr>
          <p:nvPr/>
        </p:nvCxnSpPr>
        <p:spPr>
          <a:xfrm rot="5400000" flipH="1" flipV="1">
            <a:off x="7088387" y="5765342"/>
            <a:ext cx="109549" cy="827358"/>
          </a:xfrm>
          <a:prstGeom prst="curvedConnector4">
            <a:avLst>
              <a:gd name="adj1" fmla="val 54437"/>
              <a:gd name="adj2" fmla="val 51759"/>
            </a:avLst>
          </a:prstGeom>
        </p:spPr>
        <p:style>
          <a:lnRef idx="1">
            <a:schemeClr val="accent1"/>
          </a:lnRef>
          <a:fillRef idx="0">
            <a:schemeClr val="accent1"/>
          </a:fillRef>
          <a:effectRef idx="0">
            <a:schemeClr val="accent1"/>
          </a:effectRef>
          <a:fontRef idx="minor">
            <a:schemeClr val="tx1"/>
          </a:fontRef>
        </p:style>
      </p:cxnSp>
      <p:cxnSp>
        <p:nvCxnSpPr>
          <p:cNvPr id="71" name="Curved Connector 70"/>
          <p:cNvCxnSpPr>
            <a:stCxn id="44" idx="4"/>
            <a:endCxn id="56" idx="0"/>
          </p:cNvCxnSpPr>
          <p:nvPr/>
        </p:nvCxnSpPr>
        <p:spPr>
          <a:xfrm rot="5400000">
            <a:off x="5154943" y="5609027"/>
            <a:ext cx="921312" cy="12700"/>
          </a:xfrm>
          <a:prstGeom prst="curved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77" name="Curved Connector 76"/>
          <p:cNvCxnSpPr>
            <a:stCxn id="9" idx="4"/>
            <a:endCxn id="44" idx="0"/>
          </p:cNvCxnSpPr>
          <p:nvPr/>
        </p:nvCxnSpPr>
        <p:spPr>
          <a:xfrm rot="5400000">
            <a:off x="5199793" y="4537165"/>
            <a:ext cx="831613" cy="12700"/>
          </a:xfrm>
          <a:prstGeom prst="curvedConnector3">
            <a:avLst>
              <a:gd name="adj1" fmla="val 52389"/>
            </a:avLst>
          </a:prstGeom>
        </p:spPr>
        <p:style>
          <a:lnRef idx="1">
            <a:schemeClr val="accent1"/>
          </a:lnRef>
          <a:fillRef idx="0">
            <a:schemeClr val="accent1"/>
          </a:fillRef>
          <a:effectRef idx="0">
            <a:schemeClr val="accent1"/>
          </a:effectRef>
          <a:fontRef idx="minor">
            <a:schemeClr val="tx1"/>
          </a:fontRef>
        </p:style>
      </p:cxnSp>
      <p:sp>
        <p:nvSpPr>
          <p:cNvPr id="4101" name="Right Arrow 4100"/>
          <p:cNvSpPr/>
          <p:nvPr/>
        </p:nvSpPr>
        <p:spPr>
          <a:xfrm>
            <a:off x="4121426" y="2186609"/>
            <a:ext cx="496956" cy="526774"/>
          </a:xfrm>
          <a:prstGeom prst="rightArrow">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ight Arrow 82"/>
          <p:cNvSpPr/>
          <p:nvPr/>
        </p:nvSpPr>
        <p:spPr>
          <a:xfrm>
            <a:off x="8060635" y="2170219"/>
            <a:ext cx="496956" cy="526774"/>
          </a:xfrm>
          <a:prstGeom prst="rightArrow">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03" name="Oval 4102"/>
          <p:cNvSpPr/>
          <p:nvPr/>
        </p:nvSpPr>
        <p:spPr>
          <a:xfrm>
            <a:off x="1113182" y="1888435"/>
            <a:ext cx="377687" cy="37768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1</a:t>
            </a:r>
            <a:endParaRPr lang="en-US" dirty="0"/>
          </a:p>
        </p:txBody>
      </p:sp>
      <p:sp>
        <p:nvSpPr>
          <p:cNvPr id="85" name="Oval 84"/>
          <p:cNvSpPr/>
          <p:nvPr/>
        </p:nvSpPr>
        <p:spPr>
          <a:xfrm>
            <a:off x="5012611" y="1888435"/>
            <a:ext cx="377687" cy="37768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2</a:t>
            </a:r>
            <a:endParaRPr lang="en-US" dirty="0"/>
          </a:p>
        </p:txBody>
      </p:sp>
      <p:sp>
        <p:nvSpPr>
          <p:cNvPr id="86" name="Oval 85"/>
          <p:cNvSpPr/>
          <p:nvPr/>
        </p:nvSpPr>
        <p:spPr>
          <a:xfrm>
            <a:off x="8946874" y="1888434"/>
            <a:ext cx="377687" cy="37768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3</a:t>
            </a:r>
            <a:endParaRPr lang="en-US" dirty="0"/>
          </a:p>
        </p:txBody>
      </p:sp>
      <p:sp>
        <p:nvSpPr>
          <p:cNvPr id="89" name="Isosceles Triangle 88"/>
          <p:cNvSpPr/>
          <p:nvPr/>
        </p:nvSpPr>
        <p:spPr>
          <a:xfrm rot="4155056">
            <a:off x="6795608" y="4386351"/>
            <a:ext cx="413814" cy="278707"/>
          </a:xfrm>
          <a:prstGeom prst="triangl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05" name="Straight Connector 4104"/>
          <p:cNvCxnSpPr>
            <a:stCxn id="89" idx="2"/>
          </p:cNvCxnSpPr>
          <p:nvPr/>
        </p:nvCxnSpPr>
        <p:spPr>
          <a:xfrm flipH="1">
            <a:off x="5226267" y="4381587"/>
            <a:ext cx="1572631" cy="1834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a:stCxn id="89" idx="4"/>
          </p:cNvCxnSpPr>
          <p:nvPr/>
        </p:nvCxnSpPr>
        <p:spPr>
          <a:xfrm flipH="1">
            <a:off x="5450049" y="4768561"/>
            <a:ext cx="1495453" cy="79246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109" name="Rectangle 4108"/>
          <p:cNvSpPr/>
          <p:nvPr/>
        </p:nvSpPr>
        <p:spPr>
          <a:xfrm>
            <a:off x="7095234" y="5005273"/>
            <a:ext cx="367408" cy="523220"/>
          </a:xfrm>
          <a:prstGeom prst="rect">
            <a:avLst/>
          </a:prstGeom>
          <a:noFill/>
        </p:spPr>
        <p:txBody>
          <a:bodyPr wrap="none" lIns="91440" tIns="45720" rIns="91440" bIns="45720">
            <a:spAutoFit/>
          </a:bodyPr>
          <a:lstStyle/>
          <a:p>
            <a:pPr algn="ctr"/>
            <a:r>
              <a:rPr lang="en-US" sz="2800" b="1" cap="none" spc="0" dirty="0" smtClean="0">
                <a:ln w="12700">
                  <a:solidFill>
                    <a:schemeClr val="accent5"/>
                  </a:solidFill>
                  <a:prstDash val="solid"/>
                </a:ln>
                <a:pattFill prst="ltDnDiag">
                  <a:fgClr>
                    <a:schemeClr val="accent5">
                      <a:lumMod val="60000"/>
                      <a:lumOff val="40000"/>
                    </a:schemeClr>
                  </a:fgClr>
                  <a:bgClr>
                    <a:schemeClr val="bg1"/>
                  </a:bgClr>
                </a:pattFill>
                <a:effectLst/>
              </a:rPr>
              <a:t>1</a:t>
            </a:r>
            <a:endParaRPr lang="en-US" sz="2800" b="1" cap="none" spc="0" dirty="0">
              <a:ln w="12700">
                <a:solidFill>
                  <a:schemeClr val="accent5"/>
                </a:solidFill>
                <a:prstDash val="solid"/>
              </a:ln>
              <a:pattFill prst="ltDnDiag">
                <a:fgClr>
                  <a:schemeClr val="accent5">
                    <a:lumMod val="60000"/>
                    <a:lumOff val="40000"/>
                  </a:schemeClr>
                </a:fgClr>
                <a:bgClr>
                  <a:schemeClr val="bg1"/>
                </a:bgClr>
              </a:pattFill>
              <a:effectLst/>
            </a:endParaRPr>
          </a:p>
        </p:txBody>
      </p:sp>
      <p:sp>
        <p:nvSpPr>
          <p:cNvPr id="97" name="Rectangle 96"/>
          <p:cNvSpPr/>
          <p:nvPr/>
        </p:nvSpPr>
        <p:spPr>
          <a:xfrm>
            <a:off x="6838726" y="3957285"/>
            <a:ext cx="367408" cy="523220"/>
          </a:xfrm>
          <a:prstGeom prst="rect">
            <a:avLst/>
          </a:prstGeom>
          <a:noFill/>
        </p:spPr>
        <p:txBody>
          <a:bodyPr wrap="none" lIns="91440" tIns="45720" rIns="91440" bIns="45720">
            <a:spAutoFit/>
          </a:bodyPr>
          <a:lstStyle/>
          <a:p>
            <a:pPr algn="ctr"/>
            <a:r>
              <a:rPr lang="en-US" sz="2800" b="1" cap="none" spc="0" dirty="0" smtClean="0">
                <a:ln w="12700">
                  <a:solidFill>
                    <a:schemeClr val="accent5"/>
                  </a:solidFill>
                  <a:prstDash val="solid"/>
                </a:ln>
                <a:pattFill prst="ltDnDiag">
                  <a:fgClr>
                    <a:schemeClr val="accent5">
                      <a:lumMod val="60000"/>
                      <a:lumOff val="40000"/>
                    </a:schemeClr>
                  </a:fgClr>
                  <a:bgClr>
                    <a:schemeClr val="bg1"/>
                  </a:bgClr>
                </a:pattFill>
                <a:effectLst/>
              </a:rPr>
              <a:t>2</a:t>
            </a:r>
            <a:endParaRPr lang="en-US" sz="2800" b="1" cap="none" spc="0" dirty="0">
              <a:ln w="12700">
                <a:solidFill>
                  <a:schemeClr val="accent5"/>
                </a:solidFill>
                <a:prstDash val="solid"/>
              </a:ln>
              <a:pattFill prst="ltDnDiag">
                <a:fgClr>
                  <a:schemeClr val="accent5">
                    <a:lumMod val="60000"/>
                    <a:lumOff val="40000"/>
                  </a:schemeClr>
                </a:fgClr>
                <a:bgClr>
                  <a:schemeClr val="bg1"/>
                </a:bgClr>
              </a:pattFill>
              <a:effectLst/>
            </a:endParaRPr>
          </a:p>
        </p:txBody>
      </p:sp>
      <p:cxnSp>
        <p:nvCxnSpPr>
          <p:cNvPr id="7" name="Straight Connector 6"/>
          <p:cNvCxnSpPr/>
          <p:nvPr/>
        </p:nvCxnSpPr>
        <p:spPr>
          <a:xfrm>
            <a:off x="7417902" y="5528493"/>
            <a:ext cx="1191039" cy="32536"/>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V="1">
            <a:off x="7662584" y="4392897"/>
            <a:ext cx="879053" cy="1457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8766310" y="5357191"/>
            <a:ext cx="1361661" cy="369332"/>
          </a:xfrm>
          <a:prstGeom prst="rect">
            <a:avLst/>
          </a:prstGeom>
          <a:noFill/>
        </p:spPr>
        <p:txBody>
          <a:bodyPr wrap="square" rtlCol="0">
            <a:spAutoFit/>
          </a:bodyPr>
          <a:lstStyle/>
          <a:p>
            <a:r>
              <a:rPr lang="en-US" dirty="0" smtClean="0">
                <a:solidFill>
                  <a:schemeClr val="bg1"/>
                </a:solidFill>
              </a:rPr>
              <a:t>Demo Asset</a:t>
            </a:r>
            <a:endParaRPr lang="en-US" dirty="0">
              <a:solidFill>
                <a:schemeClr val="bg1"/>
              </a:solidFill>
            </a:endParaRPr>
          </a:p>
        </p:txBody>
      </p:sp>
      <p:sp>
        <p:nvSpPr>
          <p:cNvPr id="42" name="TextBox 41"/>
          <p:cNvSpPr txBox="1"/>
          <p:nvPr/>
        </p:nvSpPr>
        <p:spPr>
          <a:xfrm>
            <a:off x="8756358" y="4218895"/>
            <a:ext cx="1361661" cy="369332"/>
          </a:xfrm>
          <a:prstGeom prst="rect">
            <a:avLst/>
          </a:prstGeom>
          <a:noFill/>
        </p:spPr>
        <p:txBody>
          <a:bodyPr wrap="square" rtlCol="0">
            <a:spAutoFit/>
          </a:bodyPr>
          <a:lstStyle/>
          <a:p>
            <a:r>
              <a:rPr lang="en-US" dirty="0" smtClean="0">
                <a:solidFill>
                  <a:schemeClr val="bg1"/>
                </a:solidFill>
              </a:rPr>
              <a:t>Pole &amp; Rope</a:t>
            </a:r>
            <a:endParaRPr lang="en-US" dirty="0">
              <a:solidFill>
                <a:schemeClr val="bg1"/>
              </a:solidFill>
            </a:endParaRPr>
          </a:p>
        </p:txBody>
      </p:sp>
    </p:spTree>
    <p:extLst>
      <p:ext uri="{BB962C8B-B14F-4D97-AF65-F5344CB8AC3E}">
        <p14:creationId xmlns:p14="http://schemas.microsoft.com/office/powerpoint/2010/main" val="1467977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023730" y="1690688"/>
            <a:ext cx="10058400" cy="4769747"/>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p:cNvSpPr>
            <a:spLocks noGrp="1"/>
          </p:cNvSpPr>
          <p:nvPr>
            <p:ph type="title"/>
          </p:nvPr>
        </p:nvSpPr>
        <p:spPr/>
        <p:txBody>
          <a:bodyPr/>
          <a:lstStyle/>
          <a:p>
            <a:r>
              <a:rPr lang="en-US" dirty="0" smtClean="0"/>
              <a:t>Solution </a:t>
            </a:r>
            <a:r>
              <a:rPr lang="en-US" dirty="0"/>
              <a:t>Overview – </a:t>
            </a:r>
            <a:r>
              <a:rPr lang="en-US" dirty="0" smtClean="0"/>
              <a:t>How it Works</a:t>
            </a:r>
            <a:endParaRPr lang="en-US" dirty="0"/>
          </a:p>
        </p:txBody>
      </p:sp>
      <p:pic>
        <p:nvPicPr>
          <p:cNvPr id="1030" name="Picture 6" descr="Character, figure, man, person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60435" y="4326791"/>
            <a:ext cx="1232447" cy="1232447"/>
          </a:xfrm>
          <a:prstGeom prst="rect">
            <a:avLst/>
          </a:prstGeom>
          <a:noFill/>
          <a:extLst>
            <a:ext uri="{909E8E84-426E-40DD-AFC4-6F175D3DCCD1}">
              <a14:hiddenFill xmlns:a14="http://schemas.microsoft.com/office/drawing/2010/main">
                <a:solidFill>
                  <a:srgbClr val="FFFFFF"/>
                </a:solidFill>
              </a14:hiddenFill>
            </a:ext>
          </a:extLst>
        </p:spPr>
      </p:pic>
      <p:grpSp>
        <p:nvGrpSpPr>
          <p:cNvPr id="45" name="Group 44"/>
          <p:cNvGrpSpPr/>
          <p:nvPr/>
        </p:nvGrpSpPr>
        <p:grpSpPr>
          <a:xfrm>
            <a:off x="6096000" y="2061172"/>
            <a:ext cx="4076759" cy="4028778"/>
            <a:chOff x="5226267" y="3882823"/>
            <a:chExt cx="2529358" cy="2382259"/>
          </a:xfrm>
        </p:grpSpPr>
        <p:sp>
          <p:nvSpPr>
            <p:cNvPr id="46" name="Rectangle 45"/>
            <p:cNvSpPr/>
            <p:nvPr/>
          </p:nvSpPr>
          <p:spPr>
            <a:xfrm>
              <a:off x="5887275" y="4373216"/>
              <a:ext cx="1530627" cy="1311965"/>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Isosceles Triangle 46"/>
            <p:cNvSpPr/>
            <p:nvPr/>
          </p:nvSpPr>
          <p:spPr>
            <a:xfrm rot="5400000">
              <a:off x="6912743" y="4908212"/>
              <a:ext cx="308420" cy="284921"/>
            </a:xfrm>
            <a:prstGeom prst="triangl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Isosceles Triangle 47"/>
            <p:cNvSpPr/>
            <p:nvPr/>
          </p:nvSpPr>
          <p:spPr>
            <a:xfrm rot="5400000">
              <a:off x="5290977" y="4269257"/>
              <a:ext cx="2285997" cy="1596882"/>
            </a:xfrm>
            <a:prstGeom prst="triangle">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p:cNvSpPr/>
            <p:nvPr/>
          </p:nvSpPr>
          <p:spPr>
            <a:xfrm>
              <a:off x="5516207" y="3925960"/>
              <a:ext cx="198784" cy="19539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p:cNvSpPr/>
            <p:nvPr/>
          </p:nvSpPr>
          <p:spPr>
            <a:xfrm>
              <a:off x="7556841" y="3882823"/>
              <a:ext cx="198784" cy="19539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p:cNvSpPr/>
            <p:nvPr/>
          </p:nvSpPr>
          <p:spPr>
            <a:xfrm>
              <a:off x="5516207" y="4952972"/>
              <a:ext cx="198784" cy="19539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p:cNvSpPr/>
            <p:nvPr/>
          </p:nvSpPr>
          <p:spPr>
            <a:xfrm>
              <a:off x="7556841" y="4909835"/>
              <a:ext cx="198784" cy="19539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p:cNvSpPr/>
            <p:nvPr/>
          </p:nvSpPr>
          <p:spPr>
            <a:xfrm>
              <a:off x="5516207" y="6069683"/>
              <a:ext cx="198784" cy="19539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p:cNvSpPr/>
            <p:nvPr/>
          </p:nvSpPr>
          <p:spPr>
            <a:xfrm>
              <a:off x="7556841" y="6026546"/>
              <a:ext cx="198784" cy="19539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p:cNvSpPr/>
            <p:nvPr/>
          </p:nvSpPr>
          <p:spPr>
            <a:xfrm>
              <a:off x="6559810" y="3889581"/>
              <a:ext cx="198784" cy="19539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p:cNvSpPr/>
            <p:nvPr/>
          </p:nvSpPr>
          <p:spPr>
            <a:xfrm>
              <a:off x="6559810" y="6067012"/>
              <a:ext cx="198784" cy="19539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9" name="Curved Connector 58"/>
            <p:cNvCxnSpPr>
              <a:stCxn id="49" idx="7"/>
              <a:endCxn id="57" idx="3"/>
            </p:cNvCxnSpPr>
            <p:nvPr/>
          </p:nvCxnSpPr>
          <p:spPr>
            <a:xfrm rot="16200000" flipH="1">
              <a:off x="6086506" y="3553950"/>
              <a:ext cx="101788" cy="903041"/>
            </a:xfrm>
            <a:prstGeom prst="curvedConnector5">
              <a:avLst>
                <a:gd name="adj1" fmla="val 39060"/>
                <a:gd name="adj2" fmla="val 50000"/>
                <a:gd name="adj3" fmla="val 21884"/>
              </a:avLst>
            </a:prstGeom>
          </p:spPr>
          <p:style>
            <a:lnRef idx="1">
              <a:schemeClr val="accent1"/>
            </a:lnRef>
            <a:fillRef idx="0">
              <a:schemeClr val="accent1"/>
            </a:fillRef>
            <a:effectRef idx="0">
              <a:schemeClr val="accent1"/>
            </a:effectRef>
            <a:fontRef idx="minor">
              <a:schemeClr val="tx1"/>
            </a:fontRef>
          </p:style>
        </p:cxnSp>
        <p:cxnSp>
          <p:nvCxnSpPr>
            <p:cNvPr id="60" name="Curved Connector 59"/>
            <p:cNvCxnSpPr>
              <a:stCxn id="57" idx="6"/>
              <a:endCxn id="51" idx="3"/>
            </p:cNvCxnSpPr>
            <p:nvPr/>
          </p:nvCxnSpPr>
          <p:spPr>
            <a:xfrm>
              <a:off x="6758594" y="3987281"/>
              <a:ext cx="827358" cy="62325"/>
            </a:xfrm>
            <a:prstGeom prst="curvedConnector4">
              <a:avLst>
                <a:gd name="adj1" fmla="val 48241"/>
                <a:gd name="adj2" fmla="val -43525"/>
              </a:avLst>
            </a:prstGeom>
          </p:spPr>
          <p:style>
            <a:lnRef idx="1">
              <a:schemeClr val="accent1"/>
            </a:lnRef>
            <a:fillRef idx="0">
              <a:schemeClr val="accent1"/>
            </a:fillRef>
            <a:effectRef idx="0">
              <a:schemeClr val="accent1"/>
            </a:effectRef>
            <a:fontRef idx="minor">
              <a:schemeClr val="tx1"/>
            </a:fontRef>
          </p:style>
        </p:cxnSp>
        <p:cxnSp>
          <p:nvCxnSpPr>
            <p:cNvPr id="61" name="Curved Connector 60"/>
            <p:cNvCxnSpPr>
              <a:stCxn id="51" idx="4"/>
              <a:endCxn id="53" idx="0"/>
            </p:cNvCxnSpPr>
            <p:nvPr/>
          </p:nvCxnSpPr>
          <p:spPr>
            <a:xfrm rot="5400000">
              <a:off x="7240427" y="4494028"/>
              <a:ext cx="831613" cy="12700"/>
            </a:xfrm>
            <a:prstGeom prst="curved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70" name="Curved Connector 69"/>
            <p:cNvCxnSpPr>
              <a:stCxn id="53" idx="4"/>
              <a:endCxn id="55" idx="0"/>
            </p:cNvCxnSpPr>
            <p:nvPr/>
          </p:nvCxnSpPr>
          <p:spPr>
            <a:xfrm rot="5400000">
              <a:off x="7195577" y="5565890"/>
              <a:ext cx="921312" cy="12700"/>
            </a:xfrm>
            <a:prstGeom prst="curvedConnector3">
              <a:avLst>
                <a:gd name="adj1" fmla="val 58630"/>
              </a:avLst>
            </a:prstGeom>
          </p:spPr>
          <p:style>
            <a:lnRef idx="1">
              <a:schemeClr val="accent1"/>
            </a:lnRef>
            <a:fillRef idx="0">
              <a:schemeClr val="accent1"/>
            </a:fillRef>
            <a:effectRef idx="0">
              <a:schemeClr val="accent1"/>
            </a:effectRef>
            <a:fontRef idx="minor">
              <a:schemeClr val="tx1"/>
            </a:fontRef>
          </p:style>
        </p:cxnSp>
        <p:cxnSp>
          <p:nvCxnSpPr>
            <p:cNvPr id="72" name="Curved Connector 71"/>
            <p:cNvCxnSpPr>
              <a:stCxn id="54" idx="6"/>
              <a:endCxn id="58" idx="2"/>
            </p:cNvCxnSpPr>
            <p:nvPr/>
          </p:nvCxnSpPr>
          <p:spPr>
            <a:xfrm flipV="1">
              <a:off x="5714991" y="6164712"/>
              <a:ext cx="844819" cy="2671"/>
            </a:xfrm>
            <a:prstGeom prst="curved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73" name="Curved Connector 72"/>
            <p:cNvCxnSpPr>
              <a:stCxn id="58" idx="5"/>
              <a:endCxn id="55" idx="2"/>
            </p:cNvCxnSpPr>
            <p:nvPr/>
          </p:nvCxnSpPr>
          <p:spPr>
            <a:xfrm rot="5400000" flipH="1" flipV="1">
              <a:off x="7088387" y="5765342"/>
              <a:ext cx="109549" cy="827358"/>
            </a:xfrm>
            <a:prstGeom prst="curvedConnector4">
              <a:avLst>
                <a:gd name="adj1" fmla="val 54437"/>
                <a:gd name="adj2" fmla="val 51759"/>
              </a:avLst>
            </a:prstGeom>
          </p:spPr>
          <p:style>
            <a:lnRef idx="1">
              <a:schemeClr val="accent1"/>
            </a:lnRef>
            <a:fillRef idx="0">
              <a:schemeClr val="accent1"/>
            </a:fillRef>
            <a:effectRef idx="0">
              <a:schemeClr val="accent1"/>
            </a:effectRef>
            <a:fontRef idx="minor">
              <a:schemeClr val="tx1"/>
            </a:fontRef>
          </p:style>
        </p:cxnSp>
        <p:cxnSp>
          <p:nvCxnSpPr>
            <p:cNvPr id="74" name="Curved Connector 73"/>
            <p:cNvCxnSpPr>
              <a:stCxn id="52" idx="4"/>
              <a:endCxn id="54" idx="0"/>
            </p:cNvCxnSpPr>
            <p:nvPr/>
          </p:nvCxnSpPr>
          <p:spPr>
            <a:xfrm rot="5400000">
              <a:off x="5154943" y="5609027"/>
              <a:ext cx="921312" cy="12700"/>
            </a:xfrm>
            <a:prstGeom prst="curved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75" name="Curved Connector 74"/>
            <p:cNvCxnSpPr>
              <a:stCxn id="49" idx="4"/>
              <a:endCxn id="52" idx="0"/>
            </p:cNvCxnSpPr>
            <p:nvPr/>
          </p:nvCxnSpPr>
          <p:spPr>
            <a:xfrm rot="5400000">
              <a:off x="5199793" y="4537165"/>
              <a:ext cx="831613" cy="12700"/>
            </a:xfrm>
            <a:prstGeom prst="curvedConnector3">
              <a:avLst>
                <a:gd name="adj1" fmla="val 52389"/>
              </a:avLst>
            </a:prstGeom>
          </p:spPr>
          <p:style>
            <a:lnRef idx="1">
              <a:schemeClr val="accent1"/>
            </a:lnRef>
            <a:fillRef idx="0">
              <a:schemeClr val="accent1"/>
            </a:fillRef>
            <a:effectRef idx="0">
              <a:schemeClr val="accent1"/>
            </a:effectRef>
            <a:fontRef idx="minor">
              <a:schemeClr val="tx1"/>
            </a:fontRef>
          </p:style>
        </p:cxnSp>
        <p:sp>
          <p:nvSpPr>
            <p:cNvPr id="76" name="Isosceles Triangle 75"/>
            <p:cNvSpPr/>
            <p:nvPr/>
          </p:nvSpPr>
          <p:spPr>
            <a:xfrm rot="4155056">
              <a:off x="6795608" y="4386351"/>
              <a:ext cx="413814" cy="278707"/>
            </a:xfrm>
            <a:prstGeom prst="triangl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8" name="Straight Connector 77"/>
            <p:cNvCxnSpPr>
              <a:stCxn id="76" idx="2"/>
            </p:cNvCxnSpPr>
            <p:nvPr/>
          </p:nvCxnSpPr>
          <p:spPr>
            <a:xfrm flipH="1">
              <a:off x="5226267" y="4381587"/>
              <a:ext cx="1572631" cy="1834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a:stCxn id="76" idx="4"/>
            </p:cNvCxnSpPr>
            <p:nvPr/>
          </p:nvCxnSpPr>
          <p:spPr>
            <a:xfrm flipH="1">
              <a:off x="5450049" y="4768561"/>
              <a:ext cx="1495453" cy="79246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0" name="Rectangle 79"/>
            <p:cNvSpPr/>
            <p:nvPr/>
          </p:nvSpPr>
          <p:spPr>
            <a:xfrm>
              <a:off x="7095234" y="5005273"/>
              <a:ext cx="367408" cy="523220"/>
            </a:xfrm>
            <a:prstGeom prst="rect">
              <a:avLst/>
            </a:prstGeom>
            <a:noFill/>
          </p:spPr>
          <p:txBody>
            <a:bodyPr wrap="none" lIns="91440" tIns="45720" rIns="91440" bIns="45720">
              <a:spAutoFit/>
            </a:bodyPr>
            <a:lstStyle/>
            <a:p>
              <a:pPr algn="ctr"/>
              <a:r>
                <a:rPr lang="en-US" sz="2800" b="1" cap="none" spc="0" dirty="0" smtClean="0">
                  <a:ln w="12700">
                    <a:solidFill>
                      <a:schemeClr val="accent5"/>
                    </a:solidFill>
                    <a:prstDash val="solid"/>
                  </a:ln>
                  <a:pattFill prst="ltDnDiag">
                    <a:fgClr>
                      <a:schemeClr val="accent5">
                        <a:lumMod val="60000"/>
                        <a:lumOff val="40000"/>
                      </a:schemeClr>
                    </a:fgClr>
                    <a:bgClr>
                      <a:schemeClr val="bg1"/>
                    </a:bgClr>
                  </a:pattFill>
                  <a:effectLst/>
                </a:rPr>
                <a:t>1</a:t>
              </a:r>
              <a:endParaRPr lang="en-US" sz="2800" b="1" cap="none" spc="0" dirty="0">
                <a:ln w="12700">
                  <a:solidFill>
                    <a:schemeClr val="accent5"/>
                  </a:solidFill>
                  <a:prstDash val="solid"/>
                </a:ln>
                <a:pattFill prst="ltDnDiag">
                  <a:fgClr>
                    <a:schemeClr val="accent5">
                      <a:lumMod val="60000"/>
                      <a:lumOff val="40000"/>
                    </a:schemeClr>
                  </a:fgClr>
                  <a:bgClr>
                    <a:schemeClr val="bg1"/>
                  </a:bgClr>
                </a:pattFill>
                <a:effectLst/>
              </a:endParaRPr>
            </a:p>
          </p:txBody>
        </p:sp>
        <p:sp>
          <p:nvSpPr>
            <p:cNvPr id="81" name="Rectangle 80"/>
            <p:cNvSpPr/>
            <p:nvPr/>
          </p:nvSpPr>
          <p:spPr>
            <a:xfrm>
              <a:off x="6838726" y="3957285"/>
              <a:ext cx="367408" cy="523220"/>
            </a:xfrm>
            <a:prstGeom prst="rect">
              <a:avLst/>
            </a:prstGeom>
            <a:noFill/>
          </p:spPr>
          <p:txBody>
            <a:bodyPr wrap="none" lIns="91440" tIns="45720" rIns="91440" bIns="45720">
              <a:spAutoFit/>
            </a:bodyPr>
            <a:lstStyle/>
            <a:p>
              <a:pPr algn="ctr"/>
              <a:r>
                <a:rPr lang="en-US" sz="2800" b="1" cap="none" spc="0" dirty="0" smtClean="0">
                  <a:ln w="12700">
                    <a:solidFill>
                      <a:schemeClr val="accent5"/>
                    </a:solidFill>
                    <a:prstDash val="solid"/>
                  </a:ln>
                  <a:pattFill prst="ltDnDiag">
                    <a:fgClr>
                      <a:schemeClr val="accent5">
                        <a:lumMod val="60000"/>
                        <a:lumOff val="40000"/>
                      </a:schemeClr>
                    </a:fgClr>
                    <a:bgClr>
                      <a:schemeClr val="bg1"/>
                    </a:bgClr>
                  </a:pattFill>
                  <a:effectLst/>
                </a:rPr>
                <a:t>2</a:t>
              </a:r>
              <a:endParaRPr lang="en-US" sz="2800" b="1" cap="none" spc="0" dirty="0">
                <a:ln w="12700">
                  <a:solidFill>
                    <a:schemeClr val="accent5"/>
                  </a:solidFill>
                  <a:prstDash val="solid"/>
                </a:ln>
                <a:pattFill prst="ltDnDiag">
                  <a:fgClr>
                    <a:schemeClr val="accent5">
                      <a:lumMod val="60000"/>
                      <a:lumOff val="40000"/>
                    </a:schemeClr>
                  </a:fgClr>
                  <a:bgClr>
                    <a:schemeClr val="bg1"/>
                  </a:bgClr>
                </a:pattFill>
                <a:effectLst/>
              </a:endParaRPr>
            </a:p>
          </p:txBody>
        </p:sp>
      </p:grpSp>
      <p:sp>
        <p:nvSpPr>
          <p:cNvPr id="10" name="TextBox 9"/>
          <p:cNvSpPr txBox="1"/>
          <p:nvPr/>
        </p:nvSpPr>
        <p:spPr>
          <a:xfrm>
            <a:off x="1401530" y="2061172"/>
            <a:ext cx="4525891" cy="3970318"/>
          </a:xfrm>
          <a:prstGeom prst="rect">
            <a:avLst/>
          </a:prstGeom>
          <a:noFill/>
        </p:spPr>
        <p:txBody>
          <a:bodyPr wrap="square" rtlCol="0">
            <a:spAutoFit/>
          </a:bodyPr>
          <a:lstStyle/>
          <a:p>
            <a:r>
              <a:rPr lang="en-US" dirty="0" smtClean="0">
                <a:solidFill>
                  <a:schemeClr val="bg1"/>
                </a:solidFill>
              </a:rPr>
              <a:t>When an intruder enters the prohibited zone, camera 1  detects the presence and initiates the process for camera 2 to start the face recognition.</a:t>
            </a:r>
          </a:p>
          <a:p>
            <a:endParaRPr lang="en-US" dirty="0">
              <a:solidFill>
                <a:schemeClr val="bg1"/>
              </a:solidFill>
            </a:endParaRPr>
          </a:p>
          <a:p>
            <a:r>
              <a:rPr lang="en-US" dirty="0" smtClean="0">
                <a:solidFill>
                  <a:schemeClr val="bg1"/>
                </a:solidFill>
              </a:rPr>
              <a:t>The face recognition algorithm determines whether the person is an authorized employee. If yes, his presence is logged in the audit trail. If not, then alert activation will take place.</a:t>
            </a:r>
          </a:p>
          <a:p>
            <a:endParaRPr lang="en-US" dirty="0">
              <a:solidFill>
                <a:schemeClr val="bg1"/>
              </a:solidFill>
            </a:endParaRPr>
          </a:p>
          <a:p>
            <a:r>
              <a:rPr lang="en-US" dirty="0" smtClean="0">
                <a:solidFill>
                  <a:schemeClr val="bg1"/>
                </a:solidFill>
              </a:rPr>
              <a:t>Alert will be sent via email with attachment of intruder’s picture. An SMS will be sent to a stakeholder. Also, the incident will be logged.</a:t>
            </a:r>
            <a:endParaRPr lang="en-US" dirty="0">
              <a:solidFill>
                <a:schemeClr val="bg1"/>
              </a:solidFill>
            </a:endParaRPr>
          </a:p>
        </p:txBody>
      </p:sp>
      <p:sp>
        <p:nvSpPr>
          <p:cNvPr id="12" name="Rectangle 11"/>
          <p:cNvSpPr/>
          <p:nvPr/>
        </p:nvSpPr>
        <p:spPr>
          <a:xfrm>
            <a:off x="6563318" y="4326791"/>
            <a:ext cx="423891" cy="334661"/>
          </a:xfrm>
          <a:prstGeom prst="rect">
            <a:avLst/>
          </a:prstGeom>
          <a:noFill/>
          <a:ln w="38100">
            <a:solidFill>
              <a:srgbClr val="66FF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410711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838199" y="365125"/>
            <a:ext cx="11128513" cy="1325563"/>
          </a:xfrm>
        </p:spPr>
        <p:txBody>
          <a:bodyPr/>
          <a:lstStyle/>
          <a:p>
            <a:r>
              <a:rPr lang="en-US" dirty="0"/>
              <a:t>Detect Intruders by Background Subtraction</a:t>
            </a:r>
          </a:p>
        </p:txBody>
      </p:sp>
      <p:pic>
        <p:nvPicPr>
          <p:cNvPr id="9" name="Picture 8" descr="A screen shot of an open computer sitting on top of each other&#10;&#10;Description automatically generated">
            <a:extLst>
              <a:ext uri="{FF2B5EF4-FFF2-40B4-BE49-F238E27FC236}">
                <a16:creationId xmlns:a16="http://schemas.microsoft.com/office/drawing/2014/main" id="{8F9D6835-E8C6-3D48-9911-6499A9A623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56983" y="1476956"/>
            <a:ext cx="3535017" cy="5379374"/>
          </a:xfrm>
          <a:prstGeom prst="rect">
            <a:avLst/>
          </a:prstGeom>
        </p:spPr>
      </p:pic>
      <p:sp>
        <p:nvSpPr>
          <p:cNvPr id="2" name="Rectangle 1"/>
          <p:cNvSpPr/>
          <p:nvPr/>
        </p:nvSpPr>
        <p:spPr>
          <a:xfrm>
            <a:off x="838199" y="1963973"/>
            <a:ext cx="7017026" cy="4241418"/>
          </a:xfrm>
          <a:prstGeom prst="rect">
            <a:avLst/>
          </a:prstGeom>
        </p:spPr>
        <p:txBody>
          <a:bodyPr wrap="square">
            <a:spAutoFit/>
          </a:bodyPr>
          <a:lstStyle/>
          <a:p>
            <a:pPr>
              <a:lnSpc>
                <a:spcPct val="107000"/>
              </a:lnSpc>
            </a:pPr>
            <a:r>
              <a:rPr lang="en-MY" b="1" dirty="0">
                <a:solidFill>
                  <a:srgbClr val="66FF66"/>
                </a:solidFill>
                <a:latin typeface="Arial" panose="020B0604020202020204" pitchFamily="34" charset="0"/>
                <a:ea typeface="Times New Roman" panose="02020603050405020304" pitchFamily="18" charset="0"/>
                <a:cs typeface="Times New Roman" panose="02020603050405020304" pitchFamily="18" charset="0"/>
              </a:rPr>
              <a:t>Detect movement </a:t>
            </a:r>
            <a:r>
              <a:rPr lang="en-MY" dirty="0">
                <a:solidFill>
                  <a:schemeClr val="tx1">
                    <a:lumMod val="90000"/>
                  </a:schemeClr>
                </a:solidFill>
                <a:latin typeface="Arial" panose="020B0604020202020204" pitchFamily="34" charset="0"/>
                <a:ea typeface="Times New Roman" panose="02020603050405020304" pitchFamily="18" charset="0"/>
                <a:cs typeface="Times New Roman" panose="02020603050405020304" pitchFamily="18" charset="0"/>
              </a:rPr>
              <a:t>in webcam video through the Background Subtraction method. Any detected movement will be display in white against a black background.</a:t>
            </a:r>
            <a:br>
              <a:rPr lang="en-MY" dirty="0">
                <a:solidFill>
                  <a:schemeClr val="tx1">
                    <a:lumMod val="90000"/>
                  </a:schemeClr>
                </a:solidFill>
                <a:latin typeface="Arial" panose="020B0604020202020204" pitchFamily="34" charset="0"/>
                <a:ea typeface="Times New Roman" panose="02020603050405020304" pitchFamily="18" charset="0"/>
                <a:cs typeface="Times New Roman" panose="02020603050405020304" pitchFamily="18" charset="0"/>
              </a:rPr>
            </a:br>
            <a:r>
              <a:rPr lang="en-MY" dirty="0">
                <a:solidFill>
                  <a:schemeClr val="tx1">
                    <a:lumMod val="90000"/>
                  </a:schemeClr>
                </a:solidFill>
                <a:latin typeface="Arial" panose="020B0604020202020204" pitchFamily="34" charset="0"/>
                <a:ea typeface="Times New Roman" panose="02020603050405020304" pitchFamily="18" charset="0"/>
                <a:cs typeface="Times New Roman" panose="02020603050405020304" pitchFamily="18" charset="0"/>
              </a:rPr>
              <a:t> </a:t>
            </a:r>
            <a:endParaRPr lang="en-US" dirty="0">
              <a:solidFill>
                <a:schemeClr val="tx1">
                  <a:lumMod val="90000"/>
                </a:schemeClr>
              </a:solidFill>
              <a:latin typeface="Calibri" panose="020F0502020204030204" pitchFamily="34" charset="0"/>
              <a:ea typeface="DengXian"/>
              <a:cs typeface="Times New Roman" panose="02020603050405020304" pitchFamily="18" charset="0"/>
            </a:endParaRPr>
          </a:p>
          <a:p>
            <a:pPr>
              <a:lnSpc>
                <a:spcPct val="107000"/>
              </a:lnSpc>
            </a:pPr>
            <a:r>
              <a:rPr lang="en-MY" b="1" dirty="0">
                <a:solidFill>
                  <a:srgbClr val="66FF66"/>
                </a:solidFill>
                <a:latin typeface="Arial" panose="020B0604020202020204" pitchFamily="34" charset="0"/>
                <a:ea typeface="Times New Roman" panose="02020603050405020304" pitchFamily="18" charset="0"/>
                <a:cs typeface="Times New Roman" panose="02020603050405020304" pitchFamily="18" charset="0"/>
              </a:rPr>
              <a:t>Background Initialisation </a:t>
            </a:r>
            <a:r>
              <a:rPr lang="en-MY" dirty="0">
                <a:solidFill>
                  <a:schemeClr val="tx1">
                    <a:lumMod val="90000"/>
                  </a:schemeClr>
                </a:solidFill>
                <a:latin typeface="Arial" panose="020B0604020202020204" pitchFamily="34" charset="0"/>
                <a:ea typeface="Times New Roman" panose="02020603050405020304" pitchFamily="18" charset="0"/>
                <a:cs typeface="Times New Roman" panose="02020603050405020304" pitchFamily="18" charset="0"/>
              </a:rPr>
              <a:t>– compute </a:t>
            </a:r>
            <a:r>
              <a:rPr lang="en-MY" dirty="0" smtClean="0">
                <a:solidFill>
                  <a:schemeClr val="tx1">
                    <a:lumMod val="90000"/>
                  </a:schemeClr>
                </a:solidFill>
                <a:latin typeface="Arial" panose="020B0604020202020204" pitchFamily="34" charset="0"/>
                <a:ea typeface="Times New Roman" panose="02020603050405020304" pitchFamily="18" charset="0"/>
                <a:cs typeface="Times New Roman" panose="02020603050405020304" pitchFamily="18" charset="0"/>
              </a:rPr>
              <a:t>initial </a:t>
            </a:r>
            <a:r>
              <a:rPr lang="en-MY" dirty="0">
                <a:solidFill>
                  <a:schemeClr val="tx1">
                    <a:lumMod val="90000"/>
                  </a:schemeClr>
                </a:solidFill>
                <a:latin typeface="Arial" panose="020B0604020202020204" pitchFamily="34" charset="0"/>
                <a:ea typeface="Times New Roman" panose="02020603050405020304" pitchFamily="18" charset="0"/>
                <a:cs typeface="Times New Roman" panose="02020603050405020304" pitchFamily="18" charset="0"/>
              </a:rPr>
              <a:t>model of </a:t>
            </a:r>
            <a:r>
              <a:rPr lang="en-MY" dirty="0" smtClean="0">
                <a:solidFill>
                  <a:schemeClr val="tx1">
                    <a:lumMod val="90000"/>
                  </a:schemeClr>
                </a:solidFill>
                <a:latin typeface="Arial" panose="020B0604020202020204" pitchFamily="34" charset="0"/>
                <a:ea typeface="Times New Roman" panose="02020603050405020304" pitchFamily="18" charset="0"/>
                <a:cs typeface="Times New Roman" panose="02020603050405020304" pitchFamily="18" charset="0"/>
              </a:rPr>
              <a:t>background</a:t>
            </a:r>
            <a:endParaRPr lang="en-US" dirty="0">
              <a:solidFill>
                <a:schemeClr val="tx1">
                  <a:lumMod val="90000"/>
                </a:schemeClr>
              </a:solidFill>
              <a:latin typeface="Calibri" panose="020F0502020204030204" pitchFamily="34" charset="0"/>
              <a:ea typeface="DengXian"/>
              <a:cs typeface="Times New Roman" panose="02020603050405020304" pitchFamily="18" charset="0"/>
            </a:endParaRPr>
          </a:p>
          <a:p>
            <a:pPr>
              <a:lnSpc>
                <a:spcPct val="107000"/>
              </a:lnSpc>
            </a:pPr>
            <a:r>
              <a:rPr lang="en-MY" dirty="0">
                <a:solidFill>
                  <a:schemeClr val="tx1">
                    <a:lumMod val="90000"/>
                  </a:schemeClr>
                </a:solidFill>
                <a:latin typeface="Arial" panose="020B0604020202020204" pitchFamily="34" charset="0"/>
                <a:ea typeface="Times New Roman" panose="02020603050405020304" pitchFamily="18" charset="0"/>
                <a:cs typeface="Times New Roman" panose="02020603050405020304" pitchFamily="18" charset="0"/>
              </a:rPr>
              <a:t>Generate the foreground mask </a:t>
            </a:r>
            <a:endParaRPr lang="en-MY" dirty="0" smtClean="0">
              <a:solidFill>
                <a:schemeClr val="tx1">
                  <a:lumMod val="90000"/>
                </a:schemeClr>
              </a:solidFill>
              <a:latin typeface="Arial" panose="020B0604020202020204" pitchFamily="34" charset="0"/>
              <a:ea typeface="Times New Roman" panose="02020603050405020304" pitchFamily="18" charset="0"/>
              <a:cs typeface="Times New Roman" panose="02020603050405020304" pitchFamily="18" charset="0"/>
            </a:endParaRPr>
          </a:p>
          <a:p>
            <a:pPr>
              <a:lnSpc>
                <a:spcPct val="107000"/>
              </a:lnSpc>
            </a:pPr>
            <a:r>
              <a:rPr lang="en-MY" dirty="0" smtClean="0">
                <a:solidFill>
                  <a:schemeClr val="tx1">
                    <a:lumMod val="90000"/>
                  </a:schemeClr>
                </a:solidFill>
                <a:latin typeface="Arial" panose="020B0604020202020204" pitchFamily="34" charset="0"/>
                <a:ea typeface="Times New Roman" panose="02020603050405020304" pitchFamily="18" charset="0"/>
                <a:cs typeface="Times New Roman" panose="02020603050405020304" pitchFamily="18" charset="0"/>
              </a:rPr>
              <a:t>Read </a:t>
            </a:r>
            <a:r>
              <a:rPr lang="en-MY" dirty="0">
                <a:solidFill>
                  <a:schemeClr val="tx1">
                    <a:lumMod val="90000"/>
                  </a:schemeClr>
                </a:solidFill>
                <a:latin typeface="Arial" panose="020B0604020202020204" pitchFamily="34" charset="0"/>
                <a:ea typeface="Times New Roman" panose="02020603050405020304" pitchFamily="18" charset="0"/>
                <a:cs typeface="Times New Roman" panose="02020603050405020304" pitchFamily="18" charset="0"/>
              </a:rPr>
              <a:t>the video stream images sequence </a:t>
            </a:r>
            <a:endParaRPr lang="en-MY" dirty="0" smtClean="0">
              <a:solidFill>
                <a:schemeClr val="tx1">
                  <a:lumMod val="90000"/>
                </a:schemeClr>
              </a:solidFill>
              <a:latin typeface="Arial" panose="020B0604020202020204" pitchFamily="34" charset="0"/>
              <a:ea typeface="Times New Roman" panose="02020603050405020304" pitchFamily="18" charset="0"/>
              <a:cs typeface="Times New Roman" panose="02020603050405020304" pitchFamily="18" charset="0"/>
            </a:endParaRPr>
          </a:p>
          <a:p>
            <a:pPr>
              <a:lnSpc>
                <a:spcPct val="107000"/>
              </a:lnSpc>
            </a:pPr>
            <a:r>
              <a:rPr lang="en-MY" dirty="0">
                <a:solidFill>
                  <a:schemeClr val="tx1">
                    <a:lumMod val="90000"/>
                  </a:schemeClr>
                </a:solidFill>
                <a:latin typeface="Arial" panose="020B0604020202020204" pitchFamily="34" charset="0"/>
                <a:ea typeface="Times New Roman" panose="02020603050405020304" pitchFamily="18" charset="0"/>
                <a:cs typeface="Times New Roman" panose="02020603050405020304" pitchFamily="18" charset="0"/>
              </a:rPr>
              <a:t> </a:t>
            </a:r>
            <a:endParaRPr lang="en-US" dirty="0">
              <a:solidFill>
                <a:schemeClr val="tx1">
                  <a:lumMod val="90000"/>
                </a:schemeClr>
              </a:solidFill>
              <a:latin typeface="Calibri" panose="020F0502020204030204" pitchFamily="34" charset="0"/>
              <a:ea typeface="DengXian"/>
              <a:cs typeface="Times New Roman" panose="02020603050405020304" pitchFamily="18" charset="0"/>
            </a:endParaRPr>
          </a:p>
          <a:p>
            <a:pPr>
              <a:lnSpc>
                <a:spcPct val="107000"/>
              </a:lnSpc>
            </a:pPr>
            <a:r>
              <a:rPr lang="en-MY" b="1" dirty="0">
                <a:solidFill>
                  <a:srgbClr val="66FF66"/>
                </a:solidFill>
                <a:latin typeface="Arial" panose="020B0604020202020204" pitchFamily="34" charset="0"/>
                <a:ea typeface="Times New Roman" panose="02020603050405020304" pitchFamily="18" charset="0"/>
                <a:cs typeface="Times New Roman" panose="02020603050405020304" pitchFamily="18" charset="0"/>
              </a:rPr>
              <a:t>Background Update </a:t>
            </a:r>
            <a:r>
              <a:rPr lang="en-MY" dirty="0">
                <a:solidFill>
                  <a:schemeClr val="tx1">
                    <a:lumMod val="90000"/>
                  </a:schemeClr>
                </a:solidFill>
                <a:latin typeface="Arial" panose="020B0604020202020204" pitchFamily="34" charset="0"/>
                <a:ea typeface="Times New Roman" panose="02020603050405020304" pitchFamily="18" charset="0"/>
                <a:cs typeface="Times New Roman" panose="02020603050405020304" pitchFamily="18" charset="0"/>
              </a:rPr>
              <a:t>– update model </a:t>
            </a:r>
            <a:r>
              <a:rPr lang="en-MY" dirty="0" smtClean="0">
                <a:solidFill>
                  <a:schemeClr val="tx1">
                    <a:lumMod val="90000"/>
                  </a:schemeClr>
                </a:solidFill>
                <a:latin typeface="Arial" panose="020B0604020202020204" pitchFamily="34" charset="0"/>
                <a:ea typeface="Times New Roman" panose="02020603050405020304" pitchFamily="18" charset="0"/>
                <a:cs typeface="Times New Roman" panose="02020603050405020304" pitchFamily="18" charset="0"/>
              </a:rPr>
              <a:t>to </a:t>
            </a:r>
            <a:r>
              <a:rPr lang="en-MY" dirty="0">
                <a:solidFill>
                  <a:schemeClr val="tx1">
                    <a:lumMod val="90000"/>
                  </a:schemeClr>
                </a:solidFill>
                <a:latin typeface="Arial" panose="020B0604020202020204" pitchFamily="34" charset="0"/>
                <a:ea typeface="Times New Roman" panose="02020603050405020304" pitchFamily="18" charset="0"/>
                <a:cs typeface="Times New Roman" panose="02020603050405020304" pitchFamily="18" charset="0"/>
              </a:rPr>
              <a:t>adapt to possible changes </a:t>
            </a:r>
            <a:r>
              <a:rPr lang="en-MY" dirty="0" smtClean="0">
                <a:solidFill>
                  <a:schemeClr val="tx1">
                    <a:lumMod val="90000"/>
                  </a:schemeClr>
                </a:solidFill>
                <a:latin typeface="Arial" panose="020B0604020202020204" pitchFamily="34" charset="0"/>
                <a:ea typeface="Times New Roman" panose="02020603050405020304" pitchFamily="18" charset="0"/>
                <a:cs typeface="Times New Roman" panose="02020603050405020304" pitchFamily="18" charset="0"/>
              </a:rPr>
              <a:t>Each </a:t>
            </a:r>
            <a:r>
              <a:rPr lang="en-MY" dirty="0">
                <a:solidFill>
                  <a:schemeClr val="tx1">
                    <a:lumMod val="90000"/>
                  </a:schemeClr>
                </a:solidFill>
                <a:latin typeface="Arial" panose="020B0604020202020204" pitchFamily="34" charset="0"/>
                <a:ea typeface="Times New Roman" panose="02020603050405020304" pitchFamily="18" charset="0"/>
                <a:cs typeface="Times New Roman" panose="02020603050405020304" pitchFamily="18" charset="0"/>
              </a:rPr>
              <a:t>frame </a:t>
            </a:r>
            <a:r>
              <a:rPr lang="en-MY" dirty="0" smtClean="0">
                <a:solidFill>
                  <a:schemeClr val="tx1">
                    <a:lumMod val="90000"/>
                  </a:schemeClr>
                </a:solidFill>
                <a:latin typeface="Arial" panose="020B0604020202020204" pitchFamily="34" charset="0"/>
                <a:ea typeface="Times New Roman" panose="02020603050405020304" pitchFamily="18" charset="0"/>
                <a:cs typeface="Times New Roman" panose="02020603050405020304" pitchFamily="18" charset="0"/>
              </a:rPr>
              <a:t>calculates </a:t>
            </a:r>
            <a:r>
              <a:rPr lang="en-MY" dirty="0">
                <a:solidFill>
                  <a:schemeClr val="tx1">
                    <a:lumMod val="90000"/>
                  </a:schemeClr>
                </a:solidFill>
                <a:latin typeface="Arial" panose="020B0604020202020204" pitchFamily="34" charset="0"/>
                <a:ea typeface="Times New Roman" panose="02020603050405020304" pitchFamily="18" charset="0"/>
                <a:cs typeface="Times New Roman" panose="02020603050405020304" pitchFamily="18" charset="0"/>
              </a:rPr>
              <a:t>foreground mask and </a:t>
            </a:r>
            <a:r>
              <a:rPr lang="en-MY" dirty="0" smtClean="0">
                <a:solidFill>
                  <a:schemeClr val="tx1">
                    <a:lumMod val="90000"/>
                  </a:schemeClr>
                </a:solidFill>
                <a:latin typeface="Arial" panose="020B0604020202020204" pitchFamily="34" charset="0"/>
                <a:ea typeface="Times New Roman" panose="02020603050405020304" pitchFamily="18" charset="0"/>
                <a:cs typeface="Times New Roman" panose="02020603050405020304" pitchFamily="18" charset="0"/>
              </a:rPr>
              <a:t>updates background</a:t>
            </a:r>
            <a:endParaRPr lang="en-US" dirty="0">
              <a:solidFill>
                <a:schemeClr val="tx1">
                  <a:lumMod val="90000"/>
                </a:schemeClr>
              </a:solidFill>
              <a:latin typeface="Calibri" panose="020F0502020204030204" pitchFamily="34" charset="0"/>
              <a:ea typeface="DengXian"/>
              <a:cs typeface="Times New Roman" panose="02020603050405020304" pitchFamily="18" charset="0"/>
            </a:endParaRPr>
          </a:p>
          <a:p>
            <a:pPr>
              <a:lnSpc>
                <a:spcPct val="107000"/>
              </a:lnSpc>
            </a:pPr>
            <a:r>
              <a:rPr lang="en-MY" dirty="0">
                <a:solidFill>
                  <a:schemeClr val="tx1">
                    <a:lumMod val="90000"/>
                  </a:schemeClr>
                </a:solidFill>
                <a:latin typeface="Arial" panose="020B0604020202020204" pitchFamily="34" charset="0"/>
                <a:ea typeface="Times New Roman" panose="02020603050405020304" pitchFamily="18" charset="0"/>
                <a:cs typeface="Times New Roman" panose="02020603050405020304" pitchFamily="18" charset="0"/>
              </a:rPr>
              <a:t>Results of the updated video stream is displayed</a:t>
            </a:r>
            <a:endParaRPr lang="en-US" dirty="0">
              <a:solidFill>
                <a:schemeClr val="tx1">
                  <a:lumMod val="90000"/>
                </a:schemeClr>
              </a:solidFill>
              <a:latin typeface="Calibri" panose="020F0502020204030204" pitchFamily="34" charset="0"/>
              <a:ea typeface="DengXian"/>
              <a:cs typeface="Times New Roman" panose="02020603050405020304" pitchFamily="18" charset="0"/>
            </a:endParaRPr>
          </a:p>
          <a:p>
            <a:pPr>
              <a:lnSpc>
                <a:spcPct val="107000"/>
              </a:lnSpc>
            </a:pPr>
            <a:r>
              <a:rPr lang="en-MY" dirty="0">
                <a:solidFill>
                  <a:schemeClr val="tx1">
                    <a:lumMod val="90000"/>
                  </a:schemeClr>
                </a:solidFill>
                <a:latin typeface="Arial" panose="020B0604020202020204" pitchFamily="34" charset="0"/>
                <a:ea typeface="Times New Roman" panose="02020603050405020304" pitchFamily="18" charset="0"/>
                <a:cs typeface="Times New Roman" panose="02020603050405020304" pitchFamily="18" charset="0"/>
              </a:rPr>
              <a:t> </a:t>
            </a:r>
            <a:endParaRPr lang="en-MY" dirty="0" smtClean="0">
              <a:solidFill>
                <a:schemeClr val="tx1">
                  <a:lumMod val="90000"/>
                </a:schemeClr>
              </a:solidFill>
              <a:latin typeface="Arial" panose="020B0604020202020204" pitchFamily="34" charset="0"/>
              <a:ea typeface="Times New Roman" panose="02020603050405020304" pitchFamily="18" charset="0"/>
              <a:cs typeface="Times New Roman" panose="02020603050405020304" pitchFamily="18" charset="0"/>
            </a:endParaRPr>
          </a:p>
          <a:p>
            <a:pPr>
              <a:lnSpc>
                <a:spcPct val="107000"/>
              </a:lnSpc>
            </a:pPr>
            <a:endParaRPr lang="en-US" dirty="0">
              <a:solidFill>
                <a:schemeClr val="tx1">
                  <a:lumMod val="90000"/>
                </a:schemeClr>
              </a:solidFill>
              <a:latin typeface="Calibri" panose="020F0502020204030204" pitchFamily="34" charset="0"/>
              <a:ea typeface="DengXian"/>
              <a:cs typeface="Times New Roman" panose="02020603050405020304" pitchFamily="18" charset="0"/>
            </a:endParaRPr>
          </a:p>
          <a:p>
            <a:pPr>
              <a:lnSpc>
                <a:spcPct val="107000"/>
              </a:lnSpc>
            </a:pPr>
            <a:r>
              <a:rPr lang="en-MY" dirty="0">
                <a:solidFill>
                  <a:schemeClr val="tx1">
                    <a:lumMod val="90000"/>
                  </a:schemeClr>
                </a:solidFill>
                <a:latin typeface="Arial" panose="020B0604020202020204" pitchFamily="34" charset="0"/>
                <a:ea typeface="Times New Roman" panose="02020603050405020304" pitchFamily="18" charset="0"/>
                <a:cs typeface="Times New Roman" panose="02020603050405020304" pitchFamily="18" charset="0"/>
              </a:rPr>
              <a:t>Model = Gaussian mixture model</a:t>
            </a:r>
            <a:endParaRPr lang="en-US" dirty="0">
              <a:solidFill>
                <a:schemeClr val="tx1">
                  <a:lumMod val="90000"/>
                </a:schemeClr>
              </a:solidFill>
              <a:effectLst/>
              <a:latin typeface="Calibri" panose="020F0502020204030204" pitchFamily="34" charset="0"/>
              <a:ea typeface="DengXian"/>
              <a:cs typeface="Times New Roman" panose="02020603050405020304" pitchFamily="18" charset="0"/>
            </a:endParaRPr>
          </a:p>
        </p:txBody>
      </p:sp>
    </p:spTree>
    <p:extLst>
      <p:ext uri="{BB962C8B-B14F-4D97-AF65-F5344CB8AC3E}">
        <p14:creationId xmlns:p14="http://schemas.microsoft.com/office/powerpoint/2010/main" val="366503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Face Recognition Solution Framework</a:t>
            </a:r>
            <a:endParaRPr lang="en-US" dirty="0"/>
          </a:p>
        </p:txBody>
      </p:sp>
      <p:sp>
        <p:nvSpPr>
          <p:cNvPr id="8" name="Rectangle 7"/>
          <p:cNvSpPr/>
          <p:nvPr/>
        </p:nvSpPr>
        <p:spPr>
          <a:xfrm>
            <a:off x="4390145" y="3453730"/>
            <a:ext cx="1421296" cy="69573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MTCNN</a:t>
            </a:r>
            <a:endParaRPr lang="en-US" dirty="0"/>
          </a:p>
        </p:txBody>
      </p:sp>
      <p:sp>
        <p:nvSpPr>
          <p:cNvPr id="9" name="Notched Right Arrow 8"/>
          <p:cNvSpPr/>
          <p:nvPr/>
        </p:nvSpPr>
        <p:spPr>
          <a:xfrm>
            <a:off x="1544240" y="2803572"/>
            <a:ext cx="437323" cy="407642"/>
          </a:xfrm>
          <a:prstGeom prst="notchedRightArrow">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654599" y="2659523"/>
            <a:ext cx="936303" cy="646331"/>
          </a:xfrm>
          <a:prstGeom prst="rect">
            <a:avLst/>
          </a:prstGeom>
          <a:noFill/>
        </p:spPr>
        <p:txBody>
          <a:bodyPr wrap="square" rtlCol="0">
            <a:spAutoFit/>
          </a:bodyPr>
          <a:lstStyle/>
          <a:p>
            <a:r>
              <a:rPr lang="en-US" dirty="0" smtClean="0">
                <a:solidFill>
                  <a:srgbClr val="00B0F0"/>
                </a:solidFill>
              </a:rPr>
              <a:t>Video Stream</a:t>
            </a:r>
            <a:endParaRPr lang="en-US" dirty="0">
              <a:solidFill>
                <a:srgbClr val="00B0F0"/>
              </a:solidFill>
            </a:endParaRPr>
          </a:p>
        </p:txBody>
      </p:sp>
      <p:sp>
        <p:nvSpPr>
          <p:cNvPr id="11" name="Oval 10"/>
          <p:cNvSpPr/>
          <p:nvPr/>
        </p:nvSpPr>
        <p:spPr>
          <a:xfrm>
            <a:off x="1981564" y="2659523"/>
            <a:ext cx="1394791" cy="746524"/>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OpenCV</a:t>
            </a:r>
            <a:endParaRPr lang="en-US" dirty="0"/>
          </a:p>
        </p:txBody>
      </p:sp>
      <p:sp>
        <p:nvSpPr>
          <p:cNvPr id="17" name="TextBox 16"/>
          <p:cNvSpPr txBox="1"/>
          <p:nvPr/>
        </p:nvSpPr>
        <p:spPr>
          <a:xfrm>
            <a:off x="4521010" y="2140360"/>
            <a:ext cx="1159566" cy="738664"/>
          </a:xfrm>
          <a:prstGeom prst="rect">
            <a:avLst/>
          </a:prstGeom>
          <a:noFill/>
        </p:spPr>
        <p:txBody>
          <a:bodyPr wrap="square" rtlCol="0">
            <a:spAutoFit/>
          </a:bodyPr>
          <a:lstStyle/>
          <a:p>
            <a:r>
              <a:rPr lang="en-US" sz="1400" dirty="0" smtClean="0">
                <a:solidFill>
                  <a:srgbClr val="66FF66"/>
                </a:solidFill>
              </a:rPr>
              <a:t>Bounding +</a:t>
            </a:r>
          </a:p>
          <a:p>
            <a:r>
              <a:rPr lang="en-US" sz="1400" dirty="0" smtClean="0">
                <a:solidFill>
                  <a:srgbClr val="66FF66"/>
                </a:solidFill>
              </a:rPr>
              <a:t>Feature Extraction</a:t>
            </a:r>
            <a:endParaRPr lang="en-US" sz="1400" dirty="0">
              <a:solidFill>
                <a:srgbClr val="66FF66"/>
              </a:solidFill>
            </a:endParaRPr>
          </a:p>
        </p:txBody>
      </p:sp>
      <p:sp>
        <p:nvSpPr>
          <p:cNvPr id="23" name="TextBox 22"/>
          <p:cNvSpPr txBox="1"/>
          <p:nvPr/>
        </p:nvSpPr>
        <p:spPr>
          <a:xfrm>
            <a:off x="5748125" y="3260483"/>
            <a:ext cx="1159566" cy="954107"/>
          </a:xfrm>
          <a:prstGeom prst="rect">
            <a:avLst/>
          </a:prstGeom>
          <a:noFill/>
        </p:spPr>
        <p:txBody>
          <a:bodyPr wrap="square" rtlCol="0">
            <a:spAutoFit/>
          </a:bodyPr>
          <a:lstStyle/>
          <a:p>
            <a:r>
              <a:rPr lang="en-US" sz="1400" dirty="0" smtClean="0">
                <a:solidFill>
                  <a:srgbClr val="66FF66"/>
                </a:solidFill>
              </a:rPr>
              <a:t>Face Detection + Face Alignment</a:t>
            </a:r>
            <a:endParaRPr lang="en-US" sz="1400" dirty="0">
              <a:solidFill>
                <a:srgbClr val="66FF66"/>
              </a:solidFill>
            </a:endParaRPr>
          </a:p>
        </p:txBody>
      </p:sp>
      <p:cxnSp>
        <p:nvCxnSpPr>
          <p:cNvPr id="24" name="Curved Connector 23"/>
          <p:cNvCxnSpPr>
            <a:stCxn id="6" idx="2"/>
            <a:endCxn id="8" idx="0"/>
          </p:cNvCxnSpPr>
          <p:nvPr/>
        </p:nvCxnSpPr>
        <p:spPr>
          <a:xfrm rot="16200000" flipH="1">
            <a:off x="4296436" y="2649373"/>
            <a:ext cx="391170" cy="1217543"/>
          </a:xfrm>
          <a:prstGeom prst="curvedConnector3">
            <a:avLst>
              <a:gd name="adj1" fmla="val 50000"/>
            </a:avLst>
          </a:prstGeom>
          <a:ln w="28575">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27" name="Oval 26"/>
          <p:cNvSpPr/>
          <p:nvPr/>
        </p:nvSpPr>
        <p:spPr>
          <a:xfrm>
            <a:off x="2678959" y="4910959"/>
            <a:ext cx="1394791" cy="746524"/>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Dlib</a:t>
            </a:r>
            <a:endParaRPr lang="en-US" dirty="0"/>
          </a:p>
        </p:txBody>
      </p:sp>
      <p:sp>
        <p:nvSpPr>
          <p:cNvPr id="28" name="Rectangle 27"/>
          <p:cNvSpPr/>
          <p:nvPr/>
        </p:nvSpPr>
        <p:spPr>
          <a:xfrm>
            <a:off x="3983745" y="4787808"/>
            <a:ext cx="1421296" cy="69573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t>f</a:t>
            </a:r>
            <a:r>
              <a:rPr lang="en-US" sz="1400" dirty="0" err="1" smtClean="0"/>
              <a:t>ace_recognition</a:t>
            </a:r>
            <a:endParaRPr lang="en-US" sz="1400" dirty="0"/>
          </a:p>
        </p:txBody>
      </p:sp>
      <p:sp>
        <p:nvSpPr>
          <p:cNvPr id="6" name="Rectangle 5"/>
          <p:cNvSpPr/>
          <p:nvPr/>
        </p:nvSpPr>
        <p:spPr>
          <a:xfrm>
            <a:off x="3172602" y="2366821"/>
            <a:ext cx="1421296" cy="69573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Haar</a:t>
            </a:r>
            <a:r>
              <a:rPr lang="en-US" dirty="0" smtClean="0"/>
              <a:t> Face Cascade</a:t>
            </a:r>
            <a:endParaRPr lang="en-US" dirty="0"/>
          </a:p>
        </p:txBody>
      </p:sp>
      <p:sp>
        <p:nvSpPr>
          <p:cNvPr id="30" name="TextBox 29"/>
          <p:cNvSpPr txBox="1"/>
          <p:nvPr/>
        </p:nvSpPr>
        <p:spPr>
          <a:xfrm>
            <a:off x="5321110" y="4613872"/>
            <a:ext cx="1159566" cy="1169551"/>
          </a:xfrm>
          <a:prstGeom prst="rect">
            <a:avLst/>
          </a:prstGeom>
          <a:noFill/>
        </p:spPr>
        <p:txBody>
          <a:bodyPr wrap="square" rtlCol="0">
            <a:spAutoFit/>
          </a:bodyPr>
          <a:lstStyle/>
          <a:p>
            <a:r>
              <a:rPr lang="en-US" sz="1400" dirty="0" smtClean="0">
                <a:solidFill>
                  <a:srgbClr val="66FF66"/>
                </a:solidFill>
              </a:rPr>
              <a:t>Refining + Encoding with 128 Feature Vectors </a:t>
            </a:r>
            <a:endParaRPr lang="en-US" sz="1400" dirty="0">
              <a:solidFill>
                <a:srgbClr val="66FF66"/>
              </a:solidFill>
            </a:endParaRPr>
          </a:p>
        </p:txBody>
      </p:sp>
      <p:cxnSp>
        <p:nvCxnSpPr>
          <p:cNvPr id="31" name="Curved Connector 30"/>
          <p:cNvCxnSpPr>
            <a:stCxn id="8" idx="2"/>
            <a:endCxn id="28" idx="0"/>
          </p:cNvCxnSpPr>
          <p:nvPr/>
        </p:nvCxnSpPr>
        <p:spPr>
          <a:xfrm rot="5400000">
            <a:off x="4578424" y="4265438"/>
            <a:ext cx="638339" cy="406400"/>
          </a:xfrm>
          <a:prstGeom prst="curvedConnector3">
            <a:avLst>
              <a:gd name="adj1" fmla="val 50000"/>
            </a:avLst>
          </a:prstGeom>
          <a:ln w="28575">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35" name="Rectangle 34"/>
          <p:cNvSpPr/>
          <p:nvPr/>
        </p:nvSpPr>
        <p:spPr>
          <a:xfrm>
            <a:off x="7439802" y="3178339"/>
            <a:ext cx="1136927" cy="537233"/>
          </a:xfrm>
          <a:prstGeom prst="rect">
            <a:avLst/>
          </a:prstGeom>
          <a:solidFill>
            <a:schemeClr val="bg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KNN</a:t>
            </a:r>
            <a:endParaRPr lang="en-US" sz="1600" dirty="0"/>
          </a:p>
        </p:txBody>
      </p:sp>
      <p:sp>
        <p:nvSpPr>
          <p:cNvPr id="36" name="Rectangle 35"/>
          <p:cNvSpPr/>
          <p:nvPr/>
        </p:nvSpPr>
        <p:spPr>
          <a:xfrm>
            <a:off x="7439802" y="3848765"/>
            <a:ext cx="1136927" cy="537233"/>
          </a:xfrm>
          <a:prstGeom prst="rect">
            <a:avLst/>
          </a:prstGeom>
          <a:solidFill>
            <a:schemeClr val="bg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Logistic Regression</a:t>
            </a:r>
            <a:endParaRPr lang="en-US" sz="1600" dirty="0"/>
          </a:p>
        </p:txBody>
      </p:sp>
      <p:sp>
        <p:nvSpPr>
          <p:cNvPr id="37" name="Rectangle 36"/>
          <p:cNvSpPr/>
          <p:nvPr/>
        </p:nvSpPr>
        <p:spPr>
          <a:xfrm>
            <a:off x="7439802" y="4519191"/>
            <a:ext cx="1136927" cy="537233"/>
          </a:xfrm>
          <a:prstGeom prst="rect">
            <a:avLst/>
          </a:prstGeom>
          <a:solidFill>
            <a:schemeClr val="bg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SVM</a:t>
            </a:r>
            <a:endParaRPr lang="en-US" sz="1600" dirty="0"/>
          </a:p>
        </p:txBody>
      </p:sp>
      <p:sp>
        <p:nvSpPr>
          <p:cNvPr id="38" name="Rectangle 37"/>
          <p:cNvSpPr/>
          <p:nvPr/>
        </p:nvSpPr>
        <p:spPr>
          <a:xfrm>
            <a:off x="7439802" y="5189617"/>
            <a:ext cx="1136927" cy="537233"/>
          </a:xfrm>
          <a:prstGeom prst="rect">
            <a:avLst/>
          </a:prstGeom>
          <a:solidFill>
            <a:schemeClr val="bg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MLP</a:t>
            </a:r>
            <a:endParaRPr lang="en-US" sz="1600" dirty="0"/>
          </a:p>
        </p:txBody>
      </p:sp>
      <p:sp>
        <p:nvSpPr>
          <p:cNvPr id="39" name="Rectangle 38"/>
          <p:cNvSpPr/>
          <p:nvPr/>
        </p:nvSpPr>
        <p:spPr>
          <a:xfrm>
            <a:off x="8967391" y="4200021"/>
            <a:ext cx="1136927" cy="537233"/>
          </a:xfrm>
          <a:prstGeom prst="rect">
            <a:avLst/>
          </a:prstGeom>
          <a:solidFill>
            <a:schemeClr val="bg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Voting</a:t>
            </a:r>
            <a:endParaRPr lang="en-US" sz="1600" dirty="0"/>
          </a:p>
        </p:txBody>
      </p:sp>
      <p:cxnSp>
        <p:nvCxnSpPr>
          <p:cNvPr id="40" name="Curved Connector 39"/>
          <p:cNvCxnSpPr>
            <a:stCxn id="28" idx="2"/>
            <a:endCxn id="38" idx="1"/>
          </p:cNvCxnSpPr>
          <p:nvPr/>
        </p:nvCxnSpPr>
        <p:spPr>
          <a:xfrm rot="5400000" flipH="1" flipV="1">
            <a:off x="6054440" y="4098186"/>
            <a:ext cx="25313" cy="2745409"/>
          </a:xfrm>
          <a:prstGeom prst="curvedConnector4">
            <a:avLst>
              <a:gd name="adj1" fmla="val -2508592"/>
              <a:gd name="adj2" fmla="val 77744"/>
            </a:avLst>
          </a:prstGeom>
          <a:ln w="28575">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Curved Connector 45"/>
          <p:cNvCxnSpPr>
            <a:stCxn id="28" idx="2"/>
            <a:endCxn id="37" idx="1"/>
          </p:cNvCxnSpPr>
          <p:nvPr/>
        </p:nvCxnSpPr>
        <p:spPr>
          <a:xfrm rot="5400000" flipH="1" flipV="1">
            <a:off x="5719227" y="3762973"/>
            <a:ext cx="695739" cy="2745409"/>
          </a:xfrm>
          <a:prstGeom prst="curvedConnector4">
            <a:avLst>
              <a:gd name="adj1" fmla="val -96137"/>
              <a:gd name="adj2" fmla="val 76203"/>
            </a:avLst>
          </a:prstGeom>
          <a:ln w="28575">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urved Connector 52"/>
          <p:cNvCxnSpPr>
            <a:stCxn id="28" idx="2"/>
            <a:endCxn id="36" idx="1"/>
          </p:cNvCxnSpPr>
          <p:nvPr/>
        </p:nvCxnSpPr>
        <p:spPr>
          <a:xfrm rot="5400000" flipH="1" flipV="1">
            <a:off x="5384014" y="3427760"/>
            <a:ext cx="1366165" cy="2745409"/>
          </a:xfrm>
          <a:prstGeom prst="curvedConnector4">
            <a:avLst>
              <a:gd name="adj1" fmla="val -47100"/>
              <a:gd name="adj2" fmla="val 74353"/>
            </a:avLst>
          </a:prstGeom>
          <a:ln w="28575">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58" name="Curved Connector 57"/>
          <p:cNvCxnSpPr>
            <a:stCxn id="28" idx="2"/>
            <a:endCxn id="35" idx="1"/>
          </p:cNvCxnSpPr>
          <p:nvPr/>
        </p:nvCxnSpPr>
        <p:spPr>
          <a:xfrm rot="5400000" flipH="1" flipV="1">
            <a:off x="5048801" y="3092547"/>
            <a:ext cx="2036591" cy="2745409"/>
          </a:xfrm>
          <a:prstGeom prst="curvedConnector4">
            <a:avLst>
              <a:gd name="adj1" fmla="val -29933"/>
              <a:gd name="adj2" fmla="val 71885"/>
            </a:avLst>
          </a:prstGeom>
          <a:ln w="28575">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64" name="Elbow Connector 63"/>
          <p:cNvCxnSpPr>
            <a:stCxn id="35" idx="3"/>
            <a:endCxn id="39" idx="1"/>
          </p:cNvCxnSpPr>
          <p:nvPr/>
        </p:nvCxnSpPr>
        <p:spPr>
          <a:xfrm>
            <a:off x="8576729" y="3446956"/>
            <a:ext cx="390662" cy="1021682"/>
          </a:xfrm>
          <a:prstGeom prst="bentConnector3">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Elbow Connector 64"/>
          <p:cNvCxnSpPr>
            <a:stCxn id="36" idx="3"/>
            <a:endCxn id="39" idx="1"/>
          </p:cNvCxnSpPr>
          <p:nvPr/>
        </p:nvCxnSpPr>
        <p:spPr>
          <a:xfrm>
            <a:off x="8576729" y="4117382"/>
            <a:ext cx="390662" cy="351256"/>
          </a:xfrm>
          <a:prstGeom prst="bentConnector3">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68" name="Elbow Connector 67"/>
          <p:cNvCxnSpPr>
            <a:stCxn id="37" idx="3"/>
            <a:endCxn id="39" idx="1"/>
          </p:cNvCxnSpPr>
          <p:nvPr/>
        </p:nvCxnSpPr>
        <p:spPr>
          <a:xfrm flipV="1">
            <a:off x="8576729" y="4468638"/>
            <a:ext cx="390662" cy="319170"/>
          </a:xfrm>
          <a:prstGeom prst="bentConnector3">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71" name="Elbow Connector 70"/>
          <p:cNvCxnSpPr>
            <a:stCxn id="38" idx="3"/>
            <a:endCxn id="39" idx="1"/>
          </p:cNvCxnSpPr>
          <p:nvPr/>
        </p:nvCxnSpPr>
        <p:spPr>
          <a:xfrm flipV="1">
            <a:off x="8576729" y="4468638"/>
            <a:ext cx="390662" cy="989596"/>
          </a:xfrm>
          <a:prstGeom prst="bentConnector3">
            <a:avLst>
              <a:gd name="adj1" fmla="val 50000"/>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74" name="Notched Right Arrow 73"/>
          <p:cNvSpPr/>
          <p:nvPr/>
        </p:nvSpPr>
        <p:spPr>
          <a:xfrm>
            <a:off x="10196806" y="4261430"/>
            <a:ext cx="437323" cy="407642"/>
          </a:xfrm>
          <a:prstGeom prst="notchedRightArrow">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TextBox 74"/>
          <p:cNvSpPr txBox="1"/>
          <p:nvPr/>
        </p:nvSpPr>
        <p:spPr>
          <a:xfrm>
            <a:off x="10649408" y="4256882"/>
            <a:ext cx="1249759" cy="369332"/>
          </a:xfrm>
          <a:prstGeom prst="rect">
            <a:avLst/>
          </a:prstGeom>
          <a:noFill/>
        </p:spPr>
        <p:txBody>
          <a:bodyPr wrap="square" rtlCol="0">
            <a:spAutoFit/>
          </a:bodyPr>
          <a:lstStyle/>
          <a:p>
            <a:r>
              <a:rPr lang="en-US" dirty="0" smtClean="0">
                <a:solidFill>
                  <a:srgbClr val="00B0F0"/>
                </a:solidFill>
              </a:rPr>
              <a:t>Prediction</a:t>
            </a:r>
            <a:endParaRPr lang="en-US" dirty="0">
              <a:solidFill>
                <a:srgbClr val="00B0F0"/>
              </a:solidFill>
            </a:endParaRPr>
          </a:p>
        </p:txBody>
      </p:sp>
      <p:sp>
        <p:nvSpPr>
          <p:cNvPr id="76" name="TextBox 75"/>
          <p:cNvSpPr txBox="1"/>
          <p:nvPr/>
        </p:nvSpPr>
        <p:spPr>
          <a:xfrm rot="20542091">
            <a:off x="3188452" y="2030644"/>
            <a:ext cx="1111250" cy="276999"/>
          </a:xfrm>
          <a:prstGeom prst="rect">
            <a:avLst/>
          </a:prstGeom>
          <a:solidFill>
            <a:srgbClr val="00B0F0"/>
          </a:solidFill>
        </p:spPr>
        <p:txBody>
          <a:bodyPr wrap="square" rtlCol="0">
            <a:spAutoFit/>
          </a:bodyPr>
          <a:lstStyle/>
          <a:p>
            <a:r>
              <a:rPr lang="en-US" sz="1200" dirty="0" smtClean="0">
                <a:solidFill>
                  <a:schemeClr val="bg1">
                    <a:lumMod val="95000"/>
                    <a:lumOff val="5000"/>
                  </a:schemeClr>
                </a:solidFill>
              </a:rPr>
              <a:t>Face Detection</a:t>
            </a:r>
            <a:endParaRPr lang="en-US" sz="1200" dirty="0">
              <a:solidFill>
                <a:schemeClr val="bg1">
                  <a:lumMod val="95000"/>
                  <a:lumOff val="5000"/>
                </a:schemeClr>
              </a:solidFill>
            </a:endParaRPr>
          </a:p>
        </p:txBody>
      </p:sp>
      <p:sp>
        <p:nvSpPr>
          <p:cNvPr id="77" name="TextBox 76"/>
          <p:cNvSpPr txBox="1"/>
          <p:nvPr/>
        </p:nvSpPr>
        <p:spPr>
          <a:xfrm rot="20542091">
            <a:off x="5141719" y="2933517"/>
            <a:ext cx="1174159" cy="276999"/>
          </a:xfrm>
          <a:prstGeom prst="rect">
            <a:avLst/>
          </a:prstGeom>
          <a:solidFill>
            <a:srgbClr val="00B0F0"/>
          </a:solidFill>
        </p:spPr>
        <p:txBody>
          <a:bodyPr wrap="square" rtlCol="0">
            <a:spAutoFit/>
          </a:bodyPr>
          <a:lstStyle/>
          <a:p>
            <a:r>
              <a:rPr lang="en-US" sz="1200" dirty="0" smtClean="0">
                <a:solidFill>
                  <a:schemeClr val="bg1">
                    <a:lumMod val="95000"/>
                    <a:lumOff val="5000"/>
                  </a:schemeClr>
                </a:solidFill>
              </a:rPr>
              <a:t>Face Alignment</a:t>
            </a:r>
            <a:endParaRPr lang="en-US" sz="1200" dirty="0">
              <a:solidFill>
                <a:schemeClr val="bg1">
                  <a:lumMod val="95000"/>
                  <a:lumOff val="5000"/>
                </a:schemeClr>
              </a:solidFill>
            </a:endParaRPr>
          </a:p>
        </p:txBody>
      </p:sp>
      <p:sp>
        <p:nvSpPr>
          <p:cNvPr id="78" name="TextBox 77"/>
          <p:cNvSpPr txBox="1"/>
          <p:nvPr/>
        </p:nvSpPr>
        <p:spPr>
          <a:xfrm rot="20542091">
            <a:off x="3243200" y="4574043"/>
            <a:ext cx="1461189" cy="276999"/>
          </a:xfrm>
          <a:prstGeom prst="rect">
            <a:avLst/>
          </a:prstGeom>
          <a:solidFill>
            <a:srgbClr val="00B0F0"/>
          </a:solidFill>
        </p:spPr>
        <p:txBody>
          <a:bodyPr wrap="square" rtlCol="0">
            <a:spAutoFit/>
          </a:bodyPr>
          <a:lstStyle/>
          <a:p>
            <a:r>
              <a:rPr lang="en-US" sz="1200" dirty="0" smtClean="0">
                <a:solidFill>
                  <a:schemeClr val="bg1">
                    <a:lumMod val="95000"/>
                    <a:lumOff val="5000"/>
                  </a:schemeClr>
                </a:solidFill>
              </a:rPr>
              <a:t>Face Representation</a:t>
            </a:r>
            <a:endParaRPr lang="en-US" sz="1200" dirty="0">
              <a:solidFill>
                <a:schemeClr val="bg1">
                  <a:lumMod val="95000"/>
                  <a:lumOff val="5000"/>
                </a:schemeClr>
              </a:solidFill>
            </a:endParaRPr>
          </a:p>
        </p:txBody>
      </p:sp>
      <p:sp>
        <p:nvSpPr>
          <p:cNvPr id="3" name="Rectangle 2"/>
          <p:cNvSpPr/>
          <p:nvPr/>
        </p:nvSpPr>
        <p:spPr>
          <a:xfrm>
            <a:off x="7046843" y="2469435"/>
            <a:ext cx="3149963" cy="4090391"/>
          </a:xfrm>
          <a:prstGeom prst="rect">
            <a:avLst/>
          </a:prstGeom>
          <a:no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p:cNvSpPr txBox="1"/>
          <p:nvPr/>
        </p:nvSpPr>
        <p:spPr>
          <a:xfrm>
            <a:off x="9165708" y="2097250"/>
            <a:ext cx="1249759" cy="369332"/>
          </a:xfrm>
          <a:prstGeom prst="rect">
            <a:avLst/>
          </a:prstGeom>
          <a:noFill/>
        </p:spPr>
        <p:txBody>
          <a:bodyPr wrap="square" rtlCol="0">
            <a:spAutoFit/>
          </a:bodyPr>
          <a:lstStyle/>
          <a:p>
            <a:r>
              <a:rPr lang="en-US" dirty="0" smtClean="0">
                <a:solidFill>
                  <a:schemeClr val="accent3">
                    <a:lumMod val="60000"/>
                    <a:lumOff val="40000"/>
                  </a:schemeClr>
                </a:solidFill>
              </a:rPr>
              <a:t>Ensemble</a:t>
            </a:r>
            <a:endParaRPr lang="en-US" dirty="0">
              <a:solidFill>
                <a:schemeClr val="accent3">
                  <a:lumMod val="60000"/>
                  <a:lumOff val="40000"/>
                </a:schemeClr>
              </a:solidFill>
            </a:endParaRPr>
          </a:p>
        </p:txBody>
      </p:sp>
    </p:spTree>
    <p:extLst>
      <p:ext uri="{BB962C8B-B14F-4D97-AF65-F5344CB8AC3E}">
        <p14:creationId xmlns:p14="http://schemas.microsoft.com/office/powerpoint/2010/main" val="292924890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838200" y="365125"/>
            <a:ext cx="10515600" cy="1325563"/>
          </a:xfrm>
        </p:spPr>
        <p:txBody>
          <a:bodyPr/>
          <a:lstStyle/>
          <a:p>
            <a:r>
              <a:rPr lang="en-US" dirty="0" smtClean="0"/>
              <a:t>Samples Used</a:t>
            </a:r>
            <a:endParaRPr lang="en-US" dirty="0"/>
          </a:p>
        </p:txBody>
      </p:sp>
      <p:sp>
        <p:nvSpPr>
          <p:cNvPr id="8" name="Rectangle 7"/>
          <p:cNvSpPr/>
          <p:nvPr/>
        </p:nvSpPr>
        <p:spPr>
          <a:xfrm>
            <a:off x="2567609" y="2474772"/>
            <a:ext cx="6384235" cy="2463367"/>
          </a:xfrm>
          <a:prstGeom prst="rect">
            <a:avLst/>
          </a:prstGeom>
          <a:ln>
            <a:solidFill>
              <a:schemeClr val="tx1">
                <a:lumMod val="90000"/>
              </a:schemeClr>
            </a:solidFill>
          </a:ln>
        </p:spPr>
        <p:txBody>
          <a:bodyPr wrap="square">
            <a:spAutoFit/>
          </a:bodyPr>
          <a:lstStyle/>
          <a:p>
            <a:pPr marL="342900" marR="0" lvl="0" indent="-342900">
              <a:lnSpc>
                <a:spcPct val="107000"/>
              </a:lnSpc>
              <a:spcBef>
                <a:spcPts val="0"/>
              </a:spcBef>
              <a:spcAft>
                <a:spcPts val="0"/>
              </a:spcAft>
              <a:buFont typeface="+mj-lt"/>
              <a:buAutoNum type="alphaLcParenR"/>
            </a:pPr>
            <a:r>
              <a:rPr lang="en-MY" sz="2400" dirty="0" smtClean="0">
                <a:latin typeface="Calibri" panose="020F0502020204030204" pitchFamily="34" charset="0"/>
                <a:ea typeface="DengXian"/>
                <a:cs typeface="Times New Roman" panose="02020603050405020304" pitchFamily="18" charset="0"/>
              </a:rPr>
              <a:t>Change </a:t>
            </a:r>
            <a:r>
              <a:rPr lang="en-MY" sz="2400" dirty="0">
                <a:latin typeface="Calibri" panose="020F0502020204030204" pitchFamily="34" charset="0"/>
                <a:ea typeface="DengXian"/>
                <a:cs typeface="Times New Roman" panose="02020603050405020304" pitchFamily="18" charset="0"/>
              </a:rPr>
              <a:t>lighting by changing gamma to 0.8/1.2</a:t>
            </a:r>
            <a:endParaRPr lang="en-US" sz="2400" dirty="0">
              <a:latin typeface="Calibri" panose="020F0502020204030204" pitchFamily="34" charset="0"/>
              <a:ea typeface="DengXian"/>
              <a:cs typeface="Times New Roman" panose="02020603050405020304" pitchFamily="18" charset="0"/>
            </a:endParaRPr>
          </a:p>
          <a:p>
            <a:pPr marL="342900" marR="0" lvl="0" indent="-342900">
              <a:lnSpc>
                <a:spcPct val="107000"/>
              </a:lnSpc>
              <a:spcBef>
                <a:spcPts val="0"/>
              </a:spcBef>
              <a:spcAft>
                <a:spcPts val="0"/>
              </a:spcAft>
              <a:buFont typeface="+mj-lt"/>
              <a:buAutoNum type="alphaLcParenR"/>
            </a:pPr>
            <a:r>
              <a:rPr lang="en-MY" sz="2400" dirty="0">
                <a:latin typeface="Calibri" panose="020F0502020204030204" pitchFamily="34" charset="0"/>
                <a:ea typeface="DengXian"/>
                <a:cs typeface="Times New Roman" panose="02020603050405020304" pitchFamily="18" charset="0"/>
              </a:rPr>
              <a:t>Images are filtered using Laplacian of Gaussian</a:t>
            </a:r>
            <a:endParaRPr lang="en-US" sz="2400" dirty="0">
              <a:latin typeface="Calibri" panose="020F0502020204030204" pitchFamily="34" charset="0"/>
              <a:ea typeface="DengXian"/>
              <a:cs typeface="Times New Roman" panose="02020603050405020304" pitchFamily="18" charset="0"/>
            </a:endParaRPr>
          </a:p>
          <a:p>
            <a:pPr marL="342900" marR="0" lvl="0" indent="-342900">
              <a:lnSpc>
                <a:spcPct val="107000"/>
              </a:lnSpc>
              <a:spcBef>
                <a:spcPts val="0"/>
              </a:spcBef>
              <a:spcAft>
                <a:spcPts val="0"/>
              </a:spcAft>
              <a:buFont typeface="+mj-lt"/>
              <a:buAutoNum type="alphaLcParenR"/>
            </a:pPr>
            <a:r>
              <a:rPr lang="en-MY" sz="2400" dirty="0">
                <a:latin typeface="Calibri" panose="020F0502020204030204" pitchFamily="34" charset="0"/>
                <a:ea typeface="DengXian"/>
                <a:cs typeface="Times New Roman" panose="02020603050405020304" pitchFamily="18" charset="0"/>
              </a:rPr>
              <a:t>Images are filtered with Gaussian Blur</a:t>
            </a:r>
            <a:endParaRPr lang="en-US" sz="2400" dirty="0">
              <a:latin typeface="Calibri" panose="020F0502020204030204" pitchFamily="34" charset="0"/>
              <a:ea typeface="DengXian"/>
              <a:cs typeface="Times New Roman" panose="02020603050405020304" pitchFamily="18" charset="0"/>
            </a:endParaRPr>
          </a:p>
          <a:p>
            <a:pPr marL="342900" marR="0" lvl="0" indent="-342900">
              <a:lnSpc>
                <a:spcPct val="107000"/>
              </a:lnSpc>
              <a:spcBef>
                <a:spcPts val="0"/>
              </a:spcBef>
              <a:spcAft>
                <a:spcPts val="0"/>
              </a:spcAft>
              <a:buFont typeface="+mj-lt"/>
              <a:buAutoNum type="alphaLcParenR"/>
            </a:pPr>
            <a:r>
              <a:rPr lang="en-MY" sz="2400" dirty="0">
                <a:latin typeface="Calibri" panose="020F0502020204030204" pitchFamily="34" charset="0"/>
                <a:ea typeface="DengXian"/>
                <a:cs typeface="Times New Roman" panose="02020603050405020304" pitchFamily="18" charset="0"/>
              </a:rPr>
              <a:t>Images are zoomed in or zoomed out</a:t>
            </a:r>
            <a:endParaRPr lang="en-US" sz="2400" dirty="0">
              <a:latin typeface="Calibri" panose="020F0502020204030204" pitchFamily="34" charset="0"/>
              <a:ea typeface="DengXian"/>
              <a:cs typeface="Times New Roman" panose="02020603050405020304" pitchFamily="18" charset="0"/>
            </a:endParaRPr>
          </a:p>
          <a:p>
            <a:pPr marL="342900" marR="0" lvl="0" indent="-342900">
              <a:lnSpc>
                <a:spcPct val="107000"/>
              </a:lnSpc>
              <a:spcBef>
                <a:spcPts val="0"/>
              </a:spcBef>
              <a:spcAft>
                <a:spcPts val="0"/>
              </a:spcAft>
              <a:buFont typeface="+mj-lt"/>
              <a:buAutoNum type="alphaLcParenR"/>
            </a:pPr>
            <a:r>
              <a:rPr lang="en-MY" sz="2400" dirty="0">
                <a:latin typeface="Calibri" panose="020F0502020204030204" pitchFamily="34" charset="0"/>
                <a:ea typeface="DengXian"/>
                <a:cs typeface="Times New Roman" panose="02020603050405020304" pitchFamily="18" charset="0"/>
              </a:rPr>
              <a:t>Images are rotated right or left up to 15 degree</a:t>
            </a:r>
            <a:endParaRPr lang="en-US" sz="2400" dirty="0">
              <a:latin typeface="Calibri" panose="020F0502020204030204" pitchFamily="34" charset="0"/>
              <a:ea typeface="DengXian"/>
              <a:cs typeface="Times New Roman" panose="02020603050405020304" pitchFamily="18" charset="0"/>
            </a:endParaRPr>
          </a:p>
          <a:p>
            <a:pPr marL="342900" marR="0" lvl="0" indent="-342900">
              <a:lnSpc>
                <a:spcPct val="107000"/>
              </a:lnSpc>
              <a:spcBef>
                <a:spcPts val="0"/>
              </a:spcBef>
              <a:spcAft>
                <a:spcPts val="800"/>
              </a:spcAft>
              <a:buFont typeface="+mj-lt"/>
              <a:buAutoNum type="alphaLcParenR"/>
            </a:pPr>
            <a:r>
              <a:rPr lang="en-MY" sz="2400" dirty="0">
                <a:latin typeface="Calibri" panose="020F0502020204030204" pitchFamily="34" charset="0"/>
                <a:ea typeface="DengXian"/>
                <a:cs typeface="Times New Roman" panose="02020603050405020304" pitchFamily="18" charset="0"/>
              </a:rPr>
              <a:t>Images are flipped horizontally</a:t>
            </a:r>
            <a:endParaRPr lang="en-US" sz="2400" dirty="0">
              <a:latin typeface="Calibri" panose="020F0502020204030204" pitchFamily="34" charset="0"/>
              <a:ea typeface="DengXian"/>
              <a:cs typeface="Times New Roman" panose="02020603050405020304" pitchFamily="18" charset="0"/>
            </a:endParaRPr>
          </a:p>
        </p:txBody>
      </p:sp>
      <p:pic>
        <p:nvPicPr>
          <p:cNvPr id="9" name="Picture 8">
            <a:extLst>
              <a:ext uri="{FF2B5EF4-FFF2-40B4-BE49-F238E27FC236}">
                <a16:creationId xmlns:a16="http://schemas.microsoft.com/office/drawing/2014/main" id="{23D61BD9-59D1-4B9B-BE9F-602CE1608D63}"/>
              </a:ext>
            </a:extLst>
          </p:cNvPr>
          <p:cNvPicPr>
            <a:picLocks noChangeAspect="1"/>
          </p:cNvPicPr>
          <p:nvPr/>
        </p:nvPicPr>
        <p:blipFill>
          <a:blip r:embed="rId2"/>
          <a:stretch>
            <a:fillRect/>
          </a:stretch>
        </p:blipFill>
        <p:spPr>
          <a:xfrm>
            <a:off x="1256059" y="1690688"/>
            <a:ext cx="786330" cy="645008"/>
          </a:xfrm>
          <a:prstGeom prst="rect">
            <a:avLst/>
          </a:prstGeom>
        </p:spPr>
      </p:pic>
      <p:pic>
        <p:nvPicPr>
          <p:cNvPr id="10" name="Picture 9">
            <a:extLst>
              <a:ext uri="{FF2B5EF4-FFF2-40B4-BE49-F238E27FC236}">
                <a16:creationId xmlns:a16="http://schemas.microsoft.com/office/drawing/2014/main" id="{23D61BD9-59D1-4B9B-BE9F-602CE1608D63}"/>
              </a:ext>
            </a:extLst>
          </p:cNvPr>
          <p:cNvPicPr>
            <a:picLocks noChangeAspect="1"/>
          </p:cNvPicPr>
          <p:nvPr/>
        </p:nvPicPr>
        <p:blipFill>
          <a:blip r:embed="rId2"/>
          <a:stretch>
            <a:fillRect/>
          </a:stretch>
        </p:blipFill>
        <p:spPr>
          <a:xfrm>
            <a:off x="1468094" y="1554853"/>
            <a:ext cx="786330" cy="645008"/>
          </a:xfrm>
          <a:prstGeom prst="rect">
            <a:avLst/>
          </a:prstGeom>
        </p:spPr>
      </p:pic>
      <p:sp>
        <p:nvSpPr>
          <p:cNvPr id="11" name="TextBox 10"/>
          <p:cNvSpPr txBox="1"/>
          <p:nvPr/>
        </p:nvSpPr>
        <p:spPr>
          <a:xfrm>
            <a:off x="2460248" y="1400303"/>
            <a:ext cx="1470991" cy="954107"/>
          </a:xfrm>
          <a:prstGeom prst="rect">
            <a:avLst/>
          </a:prstGeom>
          <a:noFill/>
        </p:spPr>
        <p:txBody>
          <a:bodyPr wrap="square" rtlCol="0">
            <a:spAutoFit/>
          </a:bodyPr>
          <a:lstStyle/>
          <a:p>
            <a:r>
              <a:rPr lang="en-US" sz="2800" dirty="0" smtClean="0">
                <a:solidFill>
                  <a:srgbClr val="00B0F0"/>
                </a:solidFill>
              </a:rPr>
              <a:t>100+ Samples</a:t>
            </a:r>
            <a:endParaRPr lang="en-US" sz="2800" dirty="0">
              <a:solidFill>
                <a:srgbClr val="00B0F0"/>
              </a:solidFill>
            </a:endParaRPr>
          </a:p>
        </p:txBody>
      </p:sp>
      <p:pic>
        <p:nvPicPr>
          <p:cNvPr id="12" name="Picture 11">
            <a:extLst>
              <a:ext uri="{FF2B5EF4-FFF2-40B4-BE49-F238E27FC236}">
                <a16:creationId xmlns:a16="http://schemas.microsoft.com/office/drawing/2014/main" id="{23D61BD9-59D1-4B9B-BE9F-602CE1608D63}"/>
              </a:ext>
            </a:extLst>
          </p:cNvPr>
          <p:cNvPicPr>
            <a:picLocks noChangeAspect="1"/>
          </p:cNvPicPr>
          <p:nvPr/>
        </p:nvPicPr>
        <p:blipFill>
          <a:blip r:embed="rId2"/>
          <a:stretch>
            <a:fillRect/>
          </a:stretch>
        </p:blipFill>
        <p:spPr>
          <a:xfrm>
            <a:off x="9419398" y="5321784"/>
            <a:ext cx="786330" cy="645008"/>
          </a:xfrm>
          <a:prstGeom prst="rect">
            <a:avLst/>
          </a:prstGeom>
        </p:spPr>
      </p:pic>
      <p:pic>
        <p:nvPicPr>
          <p:cNvPr id="13" name="Picture 12">
            <a:extLst>
              <a:ext uri="{FF2B5EF4-FFF2-40B4-BE49-F238E27FC236}">
                <a16:creationId xmlns:a16="http://schemas.microsoft.com/office/drawing/2014/main" id="{23D61BD9-59D1-4B9B-BE9F-602CE1608D63}"/>
              </a:ext>
            </a:extLst>
          </p:cNvPr>
          <p:cNvPicPr>
            <a:picLocks noChangeAspect="1"/>
          </p:cNvPicPr>
          <p:nvPr/>
        </p:nvPicPr>
        <p:blipFill>
          <a:blip r:embed="rId2"/>
          <a:stretch>
            <a:fillRect/>
          </a:stretch>
        </p:blipFill>
        <p:spPr>
          <a:xfrm>
            <a:off x="9631433" y="5185949"/>
            <a:ext cx="786330" cy="645008"/>
          </a:xfrm>
          <a:prstGeom prst="rect">
            <a:avLst/>
          </a:prstGeom>
        </p:spPr>
      </p:pic>
      <p:pic>
        <p:nvPicPr>
          <p:cNvPr id="14" name="Picture 13">
            <a:extLst>
              <a:ext uri="{FF2B5EF4-FFF2-40B4-BE49-F238E27FC236}">
                <a16:creationId xmlns:a16="http://schemas.microsoft.com/office/drawing/2014/main" id="{23D61BD9-59D1-4B9B-BE9F-602CE1608D63}"/>
              </a:ext>
            </a:extLst>
          </p:cNvPr>
          <p:cNvPicPr>
            <a:picLocks noChangeAspect="1"/>
          </p:cNvPicPr>
          <p:nvPr/>
        </p:nvPicPr>
        <p:blipFill>
          <a:blip r:embed="rId2"/>
          <a:stretch>
            <a:fillRect/>
          </a:stretch>
        </p:blipFill>
        <p:spPr>
          <a:xfrm>
            <a:off x="10024598" y="4999280"/>
            <a:ext cx="786330" cy="645008"/>
          </a:xfrm>
          <a:prstGeom prst="rect">
            <a:avLst/>
          </a:prstGeom>
        </p:spPr>
      </p:pic>
      <p:pic>
        <p:nvPicPr>
          <p:cNvPr id="15" name="Picture 14">
            <a:extLst>
              <a:ext uri="{FF2B5EF4-FFF2-40B4-BE49-F238E27FC236}">
                <a16:creationId xmlns:a16="http://schemas.microsoft.com/office/drawing/2014/main" id="{23D61BD9-59D1-4B9B-BE9F-602CE1608D63}"/>
              </a:ext>
            </a:extLst>
          </p:cNvPr>
          <p:cNvPicPr>
            <a:picLocks noChangeAspect="1"/>
          </p:cNvPicPr>
          <p:nvPr/>
        </p:nvPicPr>
        <p:blipFill>
          <a:blip r:embed="rId2"/>
          <a:stretch>
            <a:fillRect/>
          </a:stretch>
        </p:blipFill>
        <p:spPr>
          <a:xfrm>
            <a:off x="10236633" y="4863445"/>
            <a:ext cx="786330" cy="645008"/>
          </a:xfrm>
          <a:prstGeom prst="rect">
            <a:avLst/>
          </a:prstGeom>
        </p:spPr>
      </p:pic>
      <p:pic>
        <p:nvPicPr>
          <p:cNvPr id="16" name="Picture 15">
            <a:extLst>
              <a:ext uri="{FF2B5EF4-FFF2-40B4-BE49-F238E27FC236}">
                <a16:creationId xmlns:a16="http://schemas.microsoft.com/office/drawing/2014/main" id="{23D61BD9-59D1-4B9B-BE9F-602CE1608D63}"/>
              </a:ext>
            </a:extLst>
          </p:cNvPr>
          <p:cNvPicPr>
            <a:picLocks noChangeAspect="1"/>
          </p:cNvPicPr>
          <p:nvPr/>
        </p:nvPicPr>
        <p:blipFill>
          <a:blip r:embed="rId2"/>
          <a:stretch>
            <a:fillRect/>
          </a:stretch>
        </p:blipFill>
        <p:spPr>
          <a:xfrm>
            <a:off x="10598893" y="4625942"/>
            <a:ext cx="786330" cy="645008"/>
          </a:xfrm>
          <a:prstGeom prst="rect">
            <a:avLst/>
          </a:prstGeom>
        </p:spPr>
      </p:pic>
      <p:pic>
        <p:nvPicPr>
          <p:cNvPr id="17" name="Picture 16">
            <a:extLst>
              <a:ext uri="{FF2B5EF4-FFF2-40B4-BE49-F238E27FC236}">
                <a16:creationId xmlns:a16="http://schemas.microsoft.com/office/drawing/2014/main" id="{23D61BD9-59D1-4B9B-BE9F-602CE1608D63}"/>
              </a:ext>
            </a:extLst>
          </p:cNvPr>
          <p:cNvPicPr>
            <a:picLocks noChangeAspect="1"/>
          </p:cNvPicPr>
          <p:nvPr/>
        </p:nvPicPr>
        <p:blipFill>
          <a:blip r:embed="rId2"/>
          <a:stretch>
            <a:fillRect/>
          </a:stretch>
        </p:blipFill>
        <p:spPr>
          <a:xfrm>
            <a:off x="10810928" y="4490107"/>
            <a:ext cx="786330" cy="645008"/>
          </a:xfrm>
          <a:prstGeom prst="rect">
            <a:avLst/>
          </a:prstGeom>
        </p:spPr>
      </p:pic>
      <p:sp>
        <p:nvSpPr>
          <p:cNvPr id="20" name="Bent-Up Arrow 19"/>
          <p:cNvSpPr/>
          <p:nvPr/>
        </p:nvSpPr>
        <p:spPr>
          <a:xfrm rot="5400000">
            <a:off x="1718125" y="2513928"/>
            <a:ext cx="576470" cy="576469"/>
          </a:xfrm>
          <a:prstGeom prst="bentUp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Bent-Up Arrow 20"/>
          <p:cNvSpPr/>
          <p:nvPr/>
        </p:nvSpPr>
        <p:spPr>
          <a:xfrm rot="5400000">
            <a:off x="8480669" y="5185950"/>
            <a:ext cx="576470" cy="576469"/>
          </a:xfrm>
          <a:prstGeom prst="bentUp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p:cNvSpPr txBox="1"/>
          <p:nvPr/>
        </p:nvSpPr>
        <p:spPr>
          <a:xfrm>
            <a:off x="9521067" y="3603917"/>
            <a:ext cx="1470991" cy="954107"/>
          </a:xfrm>
          <a:prstGeom prst="rect">
            <a:avLst/>
          </a:prstGeom>
          <a:noFill/>
        </p:spPr>
        <p:txBody>
          <a:bodyPr wrap="square" rtlCol="0">
            <a:spAutoFit/>
          </a:bodyPr>
          <a:lstStyle/>
          <a:p>
            <a:r>
              <a:rPr lang="en-US" sz="2800" dirty="0" smtClean="0">
                <a:solidFill>
                  <a:srgbClr val="00B0F0"/>
                </a:solidFill>
              </a:rPr>
              <a:t>100K Samples</a:t>
            </a:r>
            <a:endParaRPr lang="en-US" sz="2800" dirty="0">
              <a:solidFill>
                <a:srgbClr val="00B0F0"/>
              </a:solidFill>
            </a:endParaRPr>
          </a:p>
        </p:txBody>
      </p:sp>
      <p:sp>
        <p:nvSpPr>
          <p:cNvPr id="23" name="TextBox 22"/>
          <p:cNvSpPr txBox="1"/>
          <p:nvPr/>
        </p:nvSpPr>
        <p:spPr>
          <a:xfrm>
            <a:off x="6792747" y="1951552"/>
            <a:ext cx="2801491" cy="523220"/>
          </a:xfrm>
          <a:prstGeom prst="rect">
            <a:avLst/>
          </a:prstGeom>
          <a:noFill/>
        </p:spPr>
        <p:txBody>
          <a:bodyPr wrap="square" rtlCol="0">
            <a:spAutoFit/>
          </a:bodyPr>
          <a:lstStyle/>
          <a:p>
            <a:r>
              <a:rPr lang="en-US" sz="2800" b="1" dirty="0" smtClean="0">
                <a:solidFill>
                  <a:srgbClr val="66FF66"/>
                </a:solidFill>
              </a:rPr>
              <a:t>Augmentation</a:t>
            </a:r>
            <a:endParaRPr lang="en-US" sz="2800" b="1" dirty="0">
              <a:solidFill>
                <a:srgbClr val="66FF66"/>
              </a:solidFill>
            </a:endParaRPr>
          </a:p>
        </p:txBody>
      </p:sp>
    </p:spTree>
    <p:extLst>
      <p:ext uri="{BB962C8B-B14F-4D97-AF65-F5344CB8AC3E}">
        <p14:creationId xmlns:p14="http://schemas.microsoft.com/office/powerpoint/2010/main" val="197478740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72253E-A804-4915-AA14-A7BA4C9EFBEF}"/>
              </a:ext>
            </a:extLst>
          </p:cNvPr>
          <p:cNvSpPr>
            <a:spLocks noGrp="1"/>
          </p:cNvSpPr>
          <p:nvPr>
            <p:ph type="title"/>
          </p:nvPr>
        </p:nvSpPr>
        <p:spPr/>
        <p:txBody>
          <a:bodyPr/>
          <a:lstStyle/>
          <a:p>
            <a:r>
              <a:rPr lang="en-MY" dirty="0" err="1" smtClean="0"/>
              <a:t>OpenCV</a:t>
            </a:r>
            <a:r>
              <a:rPr lang="en-MY" dirty="0" smtClean="0"/>
              <a:t> – </a:t>
            </a:r>
            <a:r>
              <a:rPr lang="en-MY" dirty="0" err="1" smtClean="0"/>
              <a:t>Haar</a:t>
            </a:r>
            <a:r>
              <a:rPr lang="en-MY" dirty="0" smtClean="0"/>
              <a:t> Cascade</a:t>
            </a:r>
            <a:endParaRPr lang="en-MY" dirty="0"/>
          </a:p>
        </p:txBody>
      </p:sp>
      <p:sp>
        <p:nvSpPr>
          <p:cNvPr id="3" name="Content Placeholder 2">
            <a:extLst>
              <a:ext uri="{FF2B5EF4-FFF2-40B4-BE49-F238E27FC236}">
                <a16:creationId xmlns:a16="http://schemas.microsoft.com/office/drawing/2014/main" id="{0D1BEA28-1ED1-4828-B737-A7D1214E69CD}"/>
              </a:ext>
            </a:extLst>
          </p:cNvPr>
          <p:cNvSpPr>
            <a:spLocks noGrp="1"/>
          </p:cNvSpPr>
          <p:nvPr>
            <p:ph idx="1"/>
          </p:nvPr>
        </p:nvSpPr>
        <p:spPr/>
        <p:txBody>
          <a:bodyPr>
            <a:normAutofit/>
          </a:bodyPr>
          <a:lstStyle/>
          <a:p>
            <a:r>
              <a:rPr lang="en-MY" dirty="0" err="1"/>
              <a:t>Haar</a:t>
            </a:r>
            <a:r>
              <a:rPr lang="en-MY" dirty="0"/>
              <a:t> Cascade has 4 stages:</a:t>
            </a:r>
            <a:endParaRPr lang="en-US" dirty="0"/>
          </a:p>
          <a:p>
            <a:pPr lvl="1"/>
            <a:r>
              <a:rPr lang="en-MY" dirty="0" err="1"/>
              <a:t>Haar</a:t>
            </a:r>
            <a:r>
              <a:rPr lang="en-MY" dirty="0"/>
              <a:t> Feature Selection (Not </a:t>
            </a:r>
            <a:r>
              <a:rPr lang="en-MY" dirty="0" err="1"/>
              <a:t>Haar</a:t>
            </a:r>
            <a:r>
              <a:rPr lang="en-MY" dirty="0"/>
              <a:t> Wavelet)</a:t>
            </a:r>
            <a:endParaRPr lang="en-US" dirty="0"/>
          </a:p>
          <a:p>
            <a:pPr lvl="1"/>
            <a:r>
              <a:rPr lang="en-MY" dirty="0"/>
              <a:t>Creating Integral Images (Allows multiple </a:t>
            </a:r>
            <a:r>
              <a:rPr lang="en-MY" dirty="0" err="1"/>
              <a:t>Haar</a:t>
            </a:r>
            <a:r>
              <a:rPr lang="en-MY" dirty="0"/>
              <a:t> features to be determined across the image)</a:t>
            </a:r>
            <a:endParaRPr lang="en-US" dirty="0"/>
          </a:p>
          <a:p>
            <a:pPr lvl="1"/>
            <a:r>
              <a:rPr lang="en-MY" dirty="0" err="1"/>
              <a:t>Adaboost</a:t>
            </a:r>
            <a:r>
              <a:rPr lang="en-MY" dirty="0"/>
              <a:t> Training (Boosting method, ensemble on weaker convolutional classifier using </a:t>
            </a:r>
            <a:r>
              <a:rPr lang="en-MY" dirty="0" err="1"/>
              <a:t>Haar</a:t>
            </a:r>
            <a:r>
              <a:rPr lang="en-MY" dirty="0"/>
              <a:t> Feature as kernel. Pre-trained using positive and negative images)</a:t>
            </a:r>
            <a:endParaRPr lang="en-US" dirty="0"/>
          </a:p>
          <a:p>
            <a:pPr lvl="1"/>
            <a:r>
              <a:rPr lang="en-MY" dirty="0"/>
              <a:t>Cascading Classifiers (Stages of </a:t>
            </a:r>
            <a:r>
              <a:rPr lang="en-MY" dirty="0" err="1"/>
              <a:t>Adaboost</a:t>
            </a:r>
            <a:r>
              <a:rPr lang="en-MY" dirty="0"/>
              <a:t> </a:t>
            </a:r>
            <a:r>
              <a:rPr lang="en-MY" dirty="0" err="1"/>
              <a:t>classfier</a:t>
            </a:r>
            <a:r>
              <a:rPr lang="en-MY" dirty="0"/>
              <a:t>. Determine the strongest image region than resemble the face)</a:t>
            </a:r>
            <a:endParaRPr lang="en-US" dirty="0"/>
          </a:p>
        </p:txBody>
      </p:sp>
    </p:spTree>
    <p:extLst>
      <p:ext uri="{BB962C8B-B14F-4D97-AF65-F5344CB8AC3E}">
        <p14:creationId xmlns:p14="http://schemas.microsoft.com/office/powerpoint/2010/main" val="69401590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72253E-A804-4915-AA14-A7BA4C9EFBEF}"/>
              </a:ext>
            </a:extLst>
          </p:cNvPr>
          <p:cNvSpPr>
            <a:spLocks noGrp="1"/>
          </p:cNvSpPr>
          <p:nvPr>
            <p:ph type="title"/>
          </p:nvPr>
        </p:nvSpPr>
        <p:spPr/>
        <p:txBody>
          <a:bodyPr/>
          <a:lstStyle/>
          <a:p>
            <a:r>
              <a:rPr lang="en-MY" dirty="0" smtClean="0"/>
              <a:t>MTCNN</a:t>
            </a:r>
            <a:endParaRPr lang="en-MY" dirty="0"/>
          </a:p>
        </p:txBody>
      </p:sp>
      <p:sp>
        <p:nvSpPr>
          <p:cNvPr id="3" name="Content Placeholder 2">
            <a:extLst>
              <a:ext uri="{FF2B5EF4-FFF2-40B4-BE49-F238E27FC236}">
                <a16:creationId xmlns:a16="http://schemas.microsoft.com/office/drawing/2014/main" id="{0D1BEA28-1ED1-4828-B737-A7D1214E69CD}"/>
              </a:ext>
            </a:extLst>
          </p:cNvPr>
          <p:cNvSpPr>
            <a:spLocks noGrp="1"/>
          </p:cNvSpPr>
          <p:nvPr>
            <p:ph idx="1"/>
          </p:nvPr>
        </p:nvSpPr>
        <p:spPr/>
        <p:txBody>
          <a:bodyPr>
            <a:normAutofit fontScale="92500" lnSpcReduction="10000"/>
          </a:bodyPr>
          <a:lstStyle/>
          <a:p>
            <a:pPr lvl="0"/>
            <a:r>
              <a:rPr lang="en-MY" dirty="0" smtClean="0"/>
              <a:t>What </a:t>
            </a:r>
            <a:r>
              <a:rPr lang="en-MY" dirty="0"/>
              <a:t>is MTCNN?</a:t>
            </a:r>
            <a:endParaRPr lang="en-US" dirty="0"/>
          </a:p>
          <a:p>
            <a:pPr lvl="1"/>
            <a:r>
              <a:rPr lang="en-MY" dirty="0"/>
              <a:t>MTCNN or Multi-Task Cascaded Convolutional Neural Network is used for face landmark detection and face boundary detection.</a:t>
            </a:r>
            <a:endParaRPr lang="en-US" dirty="0"/>
          </a:p>
          <a:p>
            <a:pPr lvl="1"/>
            <a:r>
              <a:rPr lang="en-MY" dirty="0"/>
              <a:t>MTCNN has 3 stages of convolutional neural networks namely, P-Net (Proposal), R-Net (Refine) and O-Net (Output)</a:t>
            </a:r>
            <a:endParaRPr lang="en-US" dirty="0"/>
          </a:p>
          <a:p>
            <a:pPr lvl="1"/>
            <a:r>
              <a:rPr lang="en-MY" dirty="0"/>
              <a:t>Best bounding coordinate and 5 face landmark coordinates are selected</a:t>
            </a:r>
            <a:r>
              <a:rPr lang="en-MY" dirty="0" smtClean="0"/>
              <a:t>.</a:t>
            </a:r>
          </a:p>
          <a:p>
            <a:pPr lvl="0"/>
            <a:r>
              <a:rPr lang="en-MY" dirty="0"/>
              <a:t>Why </a:t>
            </a:r>
            <a:r>
              <a:rPr lang="en-MY" dirty="0" smtClean="0"/>
              <a:t>use </a:t>
            </a:r>
            <a:r>
              <a:rPr lang="en-MY" dirty="0"/>
              <a:t>MTCNN?</a:t>
            </a:r>
            <a:endParaRPr lang="en-US" dirty="0"/>
          </a:p>
          <a:p>
            <a:pPr lvl="1"/>
            <a:r>
              <a:rPr lang="en-MY" dirty="0"/>
              <a:t>Giving position of face landmark in fast speed. It can re-align the faces so the eyes are in horizontal axis. It reduces the rotation of images in the augmentation process. Hence, MTCNN alignment is used during both training and testing stage.</a:t>
            </a:r>
            <a:endParaRPr lang="en-US" dirty="0"/>
          </a:p>
          <a:p>
            <a:pPr lvl="1"/>
            <a:r>
              <a:rPr lang="en-MY" dirty="0"/>
              <a:t>MTCNN realignment is faster than DLIB. Hence using MTCNN at image pre-processing.</a:t>
            </a:r>
            <a:endParaRPr lang="en-US" dirty="0"/>
          </a:p>
          <a:p>
            <a:endParaRPr lang="en-MY" dirty="0"/>
          </a:p>
        </p:txBody>
      </p:sp>
    </p:spTree>
    <p:extLst>
      <p:ext uri="{BB962C8B-B14F-4D97-AF65-F5344CB8AC3E}">
        <p14:creationId xmlns:p14="http://schemas.microsoft.com/office/powerpoint/2010/main" val="3140163267"/>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AS_UNIQUEID" val="2238"/>
</p:tagLst>
</file>

<file path=ppt/tags/tag10.xml><?xml version="1.0" encoding="utf-8"?>
<p:tagLst xmlns:a="http://schemas.openxmlformats.org/drawingml/2006/main" xmlns:r="http://schemas.openxmlformats.org/officeDocument/2006/relationships" xmlns:p="http://schemas.openxmlformats.org/presentationml/2006/main">
  <p:tag name="AS_UNIQUEID" val="1573"/>
</p:tagLst>
</file>

<file path=ppt/tags/tag11.xml><?xml version="1.0" encoding="utf-8"?>
<p:tagLst xmlns:a="http://schemas.openxmlformats.org/drawingml/2006/main" xmlns:r="http://schemas.openxmlformats.org/officeDocument/2006/relationships" xmlns:p="http://schemas.openxmlformats.org/presentationml/2006/main">
  <p:tag name="AS_UNIQUEID" val="1574"/>
</p:tagLst>
</file>

<file path=ppt/tags/tag12.xml><?xml version="1.0" encoding="utf-8"?>
<p:tagLst xmlns:a="http://schemas.openxmlformats.org/drawingml/2006/main" xmlns:r="http://schemas.openxmlformats.org/officeDocument/2006/relationships" xmlns:p="http://schemas.openxmlformats.org/presentationml/2006/main">
  <p:tag name="AS_UNIQUEID" val="1575"/>
</p:tagLst>
</file>

<file path=ppt/tags/tag13.xml><?xml version="1.0" encoding="utf-8"?>
<p:tagLst xmlns:a="http://schemas.openxmlformats.org/drawingml/2006/main" xmlns:r="http://schemas.openxmlformats.org/officeDocument/2006/relationships" xmlns:p="http://schemas.openxmlformats.org/presentationml/2006/main">
  <p:tag name="AS_UNIQUEID" val="1576"/>
</p:tagLst>
</file>

<file path=ppt/tags/tag14.xml><?xml version="1.0" encoding="utf-8"?>
<p:tagLst xmlns:a="http://schemas.openxmlformats.org/drawingml/2006/main" xmlns:r="http://schemas.openxmlformats.org/officeDocument/2006/relationships" xmlns:p="http://schemas.openxmlformats.org/presentationml/2006/main">
  <p:tag name="AS_UNIQUEID" val="1577"/>
</p:tagLst>
</file>

<file path=ppt/tags/tag2.xml><?xml version="1.0" encoding="utf-8"?>
<p:tagLst xmlns:a="http://schemas.openxmlformats.org/drawingml/2006/main" xmlns:r="http://schemas.openxmlformats.org/officeDocument/2006/relationships" xmlns:p="http://schemas.openxmlformats.org/presentationml/2006/main">
  <p:tag name="AS_UNIQUEID" val="2239"/>
</p:tagLst>
</file>

<file path=ppt/tags/tag3.xml><?xml version="1.0" encoding="utf-8"?>
<p:tagLst xmlns:a="http://schemas.openxmlformats.org/drawingml/2006/main" xmlns:r="http://schemas.openxmlformats.org/officeDocument/2006/relationships" xmlns:p="http://schemas.openxmlformats.org/presentationml/2006/main">
  <p:tag name="AS_UNIQUEID" val="2240"/>
</p:tagLst>
</file>

<file path=ppt/tags/tag4.xml><?xml version="1.0" encoding="utf-8"?>
<p:tagLst xmlns:a="http://schemas.openxmlformats.org/drawingml/2006/main" xmlns:r="http://schemas.openxmlformats.org/officeDocument/2006/relationships" xmlns:p="http://schemas.openxmlformats.org/presentationml/2006/main">
  <p:tag name="AS_UNIQUEID" val="2241"/>
</p:tagLst>
</file>

<file path=ppt/tags/tag5.xml><?xml version="1.0" encoding="utf-8"?>
<p:tagLst xmlns:a="http://schemas.openxmlformats.org/drawingml/2006/main" xmlns:r="http://schemas.openxmlformats.org/officeDocument/2006/relationships" xmlns:p="http://schemas.openxmlformats.org/presentationml/2006/main">
  <p:tag name="AS_UNIQUEID" val="2242"/>
</p:tagLst>
</file>

<file path=ppt/tags/tag6.xml><?xml version="1.0" encoding="utf-8"?>
<p:tagLst xmlns:a="http://schemas.openxmlformats.org/drawingml/2006/main" xmlns:r="http://schemas.openxmlformats.org/officeDocument/2006/relationships" xmlns:p="http://schemas.openxmlformats.org/presentationml/2006/main">
  <p:tag name="AS_UNIQUEID" val="2243"/>
</p:tagLst>
</file>

<file path=ppt/tags/tag7.xml><?xml version="1.0" encoding="utf-8"?>
<p:tagLst xmlns:a="http://schemas.openxmlformats.org/drawingml/2006/main" xmlns:r="http://schemas.openxmlformats.org/officeDocument/2006/relationships" xmlns:p="http://schemas.openxmlformats.org/presentationml/2006/main">
  <p:tag name="AS_UNIQUEID" val="1570"/>
</p:tagLst>
</file>

<file path=ppt/tags/tag8.xml><?xml version="1.0" encoding="utf-8"?>
<p:tagLst xmlns:a="http://schemas.openxmlformats.org/drawingml/2006/main" xmlns:r="http://schemas.openxmlformats.org/officeDocument/2006/relationships" xmlns:p="http://schemas.openxmlformats.org/presentationml/2006/main">
  <p:tag name="AS_UNIQUEID" val="1571"/>
</p:tagLst>
</file>

<file path=ppt/tags/tag9.xml><?xml version="1.0" encoding="utf-8"?>
<p:tagLst xmlns:a="http://schemas.openxmlformats.org/drawingml/2006/main" xmlns:r="http://schemas.openxmlformats.org/officeDocument/2006/relationships" xmlns:p="http://schemas.openxmlformats.org/presentationml/2006/main">
  <p:tag name="AS_UNIQUEID" val="1572"/>
</p:tagLst>
</file>

<file path=ppt/theme/theme1.xml><?xml version="1.0" encoding="utf-8"?>
<a:theme xmlns:a="http://schemas.openxmlformats.org/drawingml/2006/main" name="REDWOOD-SKT">
  <a:themeElements>
    <a:clrScheme name="Custom 2">
      <a:dk1>
        <a:srgbClr val="000000"/>
      </a:dk1>
      <a:lt1>
        <a:srgbClr val="FCFBFA"/>
      </a:lt1>
      <a:dk2>
        <a:srgbClr val="302C2A"/>
      </a:dk2>
      <a:lt2>
        <a:srgbClr val="E5DBBE"/>
      </a:lt2>
      <a:accent1>
        <a:srgbClr val="C74634"/>
      </a:accent1>
      <a:accent2>
        <a:srgbClr val="E6AC58"/>
      </a:accent2>
      <a:accent3>
        <a:srgbClr val="AE562C"/>
      </a:accent3>
      <a:accent4>
        <a:srgbClr val="759C6C"/>
      </a:accent4>
      <a:accent5>
        <a:srgbClr val="2B6141"/>
      </a:accent5>
      <a:accent6>
        <a:srgbClr val="93AFAF"/>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明朝"/>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racle Redwood (SKT).potx" id="{05F33DB3-EFD0-5D46-BD56-A887220B8E96}" vid="{447E186B-BD03-0942-ADEB-6E4DFB62FCE5}"/>
    </a:ext>
  </a:extLst>
</a:theme>
</file>

<file path=ppt/theme/theme2.xml><?xml version="1.0" encoding="utf-8"?>
<a:theme xmlns:a="http://schemas.openxmlformats.org/drawingml/2006/main" name="Dark Master">
  <a:themeElements>
    <a:clrScheme name="Oracle NEW">
      <a:dk1>
        <a:srgbClr val="4E3629"/>
      </a:dk1>
      <a:lt1>
        <a:sysClr val="window" lastClr="FFFFFF"/>
      </a:lt1>
      <a:dk2>
        <a:srgbClr val="312D2A"/>
      </a:dk2>
      <a:lt2>
        <a:srgbClr val="E0E2E1"/>
      </a:lt2>
      <a:accent1>
        <a:srgbClr val="D1350F"/>
      </a:accent1>
      <a:accent2>
        <a:srgbClr val="E6AC58"/>
      </a:accent2>
      <a:accent3>
        <a:srgbClr val="94AFAF"/>
      </a:accent3>
      <a:accent4>
        <a:srgbClr val="2B6242"/>
      </a:accent4>
      <a:accent5>
        <a:srgbClr val="2C5967"/>
      </a:accent5>
      <a:accent6>
        <a:srgbClr val="AE562C"/>
      </a:accent6>
      <a:hlink>
        <a:srgbClr val="2C5967"/>
      </a:hlink>
      <a:folHlink>
        <a:srgbClr val="F5B642"/>
      </a:folHlink>
    </a:clrScheme>
    <a:fontScheme name="Oracle">
      <a:majorFont>
        <a:latin typeface="Georgia"/>
        <a:ea typeface=""/>
        <a:cs typeface=""/>
      </a:majorFont>
      <a:minorFont>
        <a:latin typeface="Oracle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5B2FB0D8-5A85-498B-9244-AB9E18901C51}" vid="{44BB771E-FCCD-4223-BCC1-789AE8E8575C}"/>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2249</TotalTime>
  <Words>1358</Words>
  <Application>Microsoft Office PowerPoint</Application>
  <PresentationFormat>Widescreen</PresentationFormat>
  <Paragraphs>194</Paragraphs>
  <Slides>19</Slides>
  <Notes>6</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19</vt:i4>
      </vt:variant>
    </vt:vector>
  </HeadingPairs>
  <TitlesOfParts>
    <vt:vector size="30" baseType="lpstr">
      <vt:lpstr>Arial</vt:lpstr>
      <vt:lpstr>Calibri</vt:lpstr>
      <vt:lpstr>DengXian</vt:lpstr>
      <vt:lpstr>Georgia</vt:lpstr>
      <vt:lpstr>Open Sans Light</vt:lpstr>
      <vt:lpstr>Oracle Sans</vt:lpstr>
      <vt:lpstr>Oracle Sans Extra Bold</vt:lpstr>
      <vt:lpstr>Oracle Sans Light</vt:lpstr>
      <vt:lpstr>Times New Roman</vt:lpstr>
      <vt:lpstr>REDWOOD-SKT</vt:lpstr>
      <vt:lpstr>Dark Master</vt:lpstr>
      <vt:lpstr>Security Access With Deep Learning</vt:lpstr>
      <vt:lpstr>Problem Statement</vt:lpstr>
      <vt:lpstr>Solution Overview – Key Components</vt:lpstr>
      <vt:lpstr>Solution Overview – How it Works</vt:lpstr>
      <vt:lpstr>Detect Intruders by Background Subtraction</vt:lpstr>
      <vt:lpstr>Face Recognition Solution Framework</vt:lpstr>
      <vt:lpstr>Samples Used</vt:lpstr>
      <vt:lpstr>OpenCV – Haar Cascade</vt:lpstr>
      <vt:lpstr>MTCNN</vt:lpstr>
      <vt:lpstr>Dlib – Face Encoding</vt:lpstr>
      <vt:lpstr>Face Recognition Solution Framework</vt:lpstr>
      <vt:lpstr>Face Recognition – Complication</vt:lpstr>
      <vt:lpstr>Performance</vt:lpstr>
      <vt:lpstr>Alert Mechanism</vt:lpstr>
      <vt:lpstr>Solution Overview – A Quick Demo</vt:lpstr>
      <vt:lpstr>Project Plan</vt:lpstr>
      <vt:lpstr>Appendix</vt:lpstr>
      <vt:lpstr>Demo Asset – Currently Under Construction</vt:lpstr>
      <vt:lpstr>Smart City Demo</vt:lpstr>
    </vt:vector>
  </TitlesOfParts>
  <Company>Oracle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FRHAN</dc:creator>
  <cp:lastModifiedBy>FRHAN</cp:lastModifiedBy>
  <cp:revision>89</cp:revision>
  <dcterms:created xsi:type="dcterms:W3CDTF">2019-12-30T03:13:22Z</dcterms:created>
  <dcterms:modified xsi:type="dcterms:W3CDTF">2020-04-28T13:19:26Z</dcterms:modified>
</cp:coreProperties>
</file>